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6357-CFB2-9947-9987-9971DC63D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98D7-E583-F648-8C04-C9E2BD61C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243B-C046-6143-869A-33D2ACEC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CC8A-281F-E245-9915-C033BBA9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DF35-2073-5046-AE1D-36A170BF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15ED-B2F5-F24D-B774-68D66579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32FF-5627-714A-9125-F41D179A4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660F-1D9B-9746-BB84-A9FCFD66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8F08-7DB2-DF49-805C-B0EF03A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68AD-C069-1D4C-B0D6-B7AAA209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5A648-1445-4B46-80FE-AC850F903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C8E38-9829-774A-BE87-C2B016354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AB6C-2E02-EA45-B176-AB3F91DF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A3610-BD22-2A4F-9574-8AE844AC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797A-05CF-034B-B2FC-5898766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4A8E-61AD-9A47-AA42-52554D05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BAFB-E65D-2343-8594-B38F17D2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7740-EBB4-3C4B-916A-9AACD63E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2804-5CFC-A046-9D3D-075EE1DB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D567-18A4-ED41-957A-13B3FDB1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E4B5-E6F3-7D42-A342-182D5748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E115-ADFF-1845-BD24-7E3819BD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97A8-EE6D-0041-AB48-97358382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EBC6-1AD0-1845-A215-2C94BF2C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7D37-06C8-324E-8C97-7A272B4A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5A65-E47F-7146-9F2C-E681090B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A25-1745-B547-A676-A7198CE3C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D5EFE-BDAD-054C-960C-5C0ED6364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D6D3A-F499-F743-A813-B288A946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88207-6A18-E643-ADFC-E8D2D19E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E578-93B4-6349-AFA2-80BB990F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9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153A-7311-F843-9359-64B72DF0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B431-A89A-4D4E-85C8-8C6B6A1C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799D0-D12C-AE46-8BD1-AA69E284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65F4-C3FD-FE49-B1AF-4B10D0E1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50274-992E-C645-8CA8-2F060B15D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86E6A-8E61-B74E-AF9A-70486273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30FE9-AADF-8B45-AA4B-FD065A23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3CAB5-0CD8-9845-9077-C8E59C2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8589-B738-FB45-8A23-8F238246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D8203-8AE8-A847-B9AB-7CC9B24D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30CD-D1F2-074F-86D3-462D562C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29ABE-49A4-FB44-A89D-234151B3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7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64C23-8249-594B-A1BC-EDBDFD2D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E0D1C-B1BB-2744-B816-9D6A7157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66E9E-0747-E846-8388-DF34DE32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60EE-8C66-9146-84D1-C732BA29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B73F-5DBC-254D-B2F7-721ACE4AB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C638-7B9D-6D49-883C-1B0F72FAE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673F-D3A3-ED40-9A9F-AA54016A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8B28D-6AE7-FA45-B3AA-74E2EC8D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A5D39-5C30-3941-944D-7A7BD1A2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58EB-9C06-8C4C-921E-993AC972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78428-7F20-104A-9291-63F57659D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5627-CCDD-9044-961A-B370EA261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2E0C4-30D2-514B-8F36-57D39FFF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20A7-D389-B54C-ADDF-BF59D23E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3A069-C4CF-7647-BCCB-87DE130B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C359A-1FAA-794D-9617-DC38C9E4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7ABC-A017-BE44-B635-4CD55E28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B88C-61B7-314C-A99D-4EBD08162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E18B-3ED5-1E41-A18A-CAFE3D98BEE7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146C-992E-7F41-8C6D-CB994621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8C26-A686-2F41-920A-E39C0C014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5231-36B1-DE4F-8D59-15AECDFC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5AEA-FEF0-154C-BEDF-0AD4FD297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Contractors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9F0C-4E50-A24A-A116-543F28819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AEDB-AE7C-854A-BC64-476F84F0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Info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623B80-1F87-1A4C-8BD1-0D99C749D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612730"/>
              </p:ext>
            </p:extLst>
          </p:nvPr>
        </p:nvGraphicFramePr>
        <p:xfrm>
          <a:off x="1177924" y="2095499"/>
          <a:ext cx="6665913" cy="2562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454">
                  <a:extLst>
                    <a:ext uri="{9D8B030D-6E8A-4147-A177-3AD203B41FA5}">
                      <a16:colId xmlns:a16="http://schemas.microsoft.com/office/drawing/2014/main" val="2356365056"/>
                    </a:ext>
                  </a:extLst>
                </a:gridCol>
                <a:gridCol w="3577459">
                  <a:extLst>
                    <a:ext uri="{9D8B030D-6E8A-4147-A177-3AD203B41FA5}">
                      <a16:colId xmlns:a16="http://schemas.microsoft.com/office/drawing/2014/main" val="446699516"/>
                    </a:ext>
                  </a:extLst>
                </a:gridCol>
              </a:tblGrid>
              <a:tr h="36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Diners Club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30127818992229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426583"/>
                  </a:ext>
                </a:extLst>
              </a:tr>
              <a:tr h="36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Diners Club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38713402592426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6875449"/>
                  </a:ext>
                </a:extLst>
              </a:tr>
              <a:tr h="36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Diners Club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36471102012904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154182"/>
                  </a:ext>
                </a:extLst>
              </a:tr>
              <a:tr h="36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Diners Club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30256282406836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0906178"/>
                  </a:ext>
                </a:extLst>
              </a:tr>
              <a:tr h="36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Diners Club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30309086204186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296477"/>
                  </a:ext>
                </a:extLst>
              </a:tr>
              <a:tr h="36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Diners Club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30320720741152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532058"/>
                  </a:ext>
                </a:extLst>
              </a:tr>
              <a:tr h="36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Diners Club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30075939779209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723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05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</TotalTime>
  <Words>25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Contractors Info</vt:lpstr>
      <vt:lpstr>CC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Jawaid Iqbal</dc:creator>
  <cp:lastModifiedBy>Jawaid Iqbal</cp:lastModifiedBy>
  <cp:revision>5</cp:revision>
  <dcterms:created xsi:type="dcterms:W3CDTF">2020-02-24T06:29:36Z</dcterms:created>
  <dcterms:modified xsi:type="dcterms:W3CDTF">2020-02-27T19:31:31Z</dcterms:modified>
</cp:coreProperties>
</file>