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85"/>
    <a:srgbClr val="3E4854"/>
    <a:srgbClr val="24EEF7"/>
    <a:srgbClr val="2A2537"/>
    <a:srgbClr val="503A47"/>
    <a:srgbClr val="514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37"/>
          <a:stretch/>
        </p:blipFill>
        <p:spPr>
          <a:xfrm>
            <a:off x="2018528" y="1849308"/>
            <a:ext cx="9013372" cy="5251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697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ARE YOU TIRED OF </a:t>
            </a:r>
            <a:r>
              <a:rPr lang="en-US" dirty="0" smtClean="0">
                <a:solidFill>
                  <a:srgbClr val="FF4F85"/>
                </a:solidFill>
              </a:rPr>
              <a:t>DISCOMFORT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CAUSED BY YOUR CAMERA’S EYECUP?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82258" y="2306509"/>
            <a:ext cx="609211" cy="0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2438" y="894867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2A2537"/>
                </a:solidFill>
              </a:rPr>
              <a:t>INTRODUCING: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29406" y="1829261"/>
            <a:ext cx="7196526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38736" y="3463691"/>
            <a:ext cx="7196527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049487" y="1725864"/>
            <a:ext cx="7613780" cy="1898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30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 SOLUTION</a:t>
            </a:r>
            <a:endParaRPr lang="en-US" sz="130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6453" y="4184688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A VERSATILE EYECUP EXTENSION</a:t>
            </a:r>
          </a:p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FOR OPTIMAL COMFORT</a:t>
            </a:r>
            <a:endParaRPr lang="en-US" sz="2400" dirty="0">
              <a:solidFill>
                <a:srgbClr val="2A2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4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2478" y="2830830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2A2537"/>
                </a:solidFill>
              </a:rPr>
              <a:t>THE SOLUTION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85303" y="876882"/>
            <a:ext cx="6882007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5303" y="2511312"/>
            <a:ext cx="6891338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909527" y="773485"/>
            <a:ext cx="7613780" cy="1898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30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INTRODUCING</a:t>
            </a:r>
            <a:endParaRPr lang="en-US" sz="130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22668" y="4792910"/>
            <a:ext cx="369332" cy="1543741"/>
          </a:xfrm>
          <a:prstGeom prst="rect">
            <a:avLst/>
          </a:prstGeom>
          <a:solidFill>
            <a:srgbClr val="2A2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1235464" y="5380115"/>
            <a:ext cx="15437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6493" y="3708482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A PERSONALISED EYECUP</a:t>
            </a:r>
            <a:br>
              <a:rPr lang="en-US" sz="2400" dirty="0" smtClean="0">
                <a:solidFill>
                  <a:srgbClr val="2A2537"/>
                </a:solidFill>
              </a:rPr>
            </a:br>
            <a:r>
              <a:rPr lang="en-US" sz="2400" dirty="0" smtClean="0">
                <a:solidFill>
                  <a:srgbClr val="2A2537"/>
                </a:solidFill>
              </a:rPr>
              <a:t>FOR OPTIMAL COMFORT</a:t>
            </a:r>
            <a:endParaRPr lang="en-US" sz="2400" dirty="0">
              <a:solidFill>
                <a:srgbClr val="2A2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0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86774" y="0"/>
            <a:ext cx="3705225" cy="6858000"/>
          </a:xfrm>
          <a:prstGeom prst="rect">
            <a:avLst/>
          </a:prstGeom>
          <a:solidFill>
            <a:srgbClr val="FF4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16014">
            <a:off x="3134798" y="-3274786"/>
            <a:ext cx="8294335" cy="11331922"/>
          </a:xfrm>
        </p:spPr>
      </p:pic>
      <p:sp>
        <p:nvSpPr>
          <p:cNvPr id="18" name="Rectangle 17"/>
          <p:cNvSpPr/>
          <p:nvPr/>
        </p:nvSpPr>
        <p:spPr>
          <a:xfrm rot="3196684">
            <a:off x="4700901" y="3346758"/>
            <a:ext cx="8697452" cy="4413926"/>
          </a:xfrm>
          <a:prstGeom prst="rect">
            <a:avLst/>
          </a:prstGeom>
          <a:solidFill>
            <a:srgbClr val="FF4F8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86773" y="0"/>
            <a:ext cx="3705225" cy="6858000"/>
          </a:xfrm>
          <a:prstGeom prst="rect">
            <a:avLst/>
          </a:prstGeom>
          <a:gradFill>
            <a:gsLst>
              <a:gs pos="0">
                <a:srgbClr val="24EEF7">
                  <a:lumMod val="73000"/>
                  <a:lumOff val="27000"/>
                  <a:alpha val="46000"/>
                </a:srgbClr>
              </a:gs>
              <a:gs pos="100000">
                <a:srgbClr val="24EEF7">
                  <a:alpha val="0"/>
                </a:srgb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4941095">
            <a:off x="2725511" y="2188567"/>
            <a:ext cx="8697452" cy="4413926"/>
          </a:xfrm>
          <a:prstGeom prst="rect">
            <a:avLst/>
          </a:prstGeom>
          <a:solidFill>
            <a:srgbClr val="FF4F8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8486773" cy="6858000"/>
          </a:xfrm>
          <a:prstGeom prst="rect">
            <a:avLst/>
          </a:prstGeom>
          <a:solidFill>
            <a:srgbClr val="3E4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6443765" cy="1325563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PERSONALISED EYECUP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FOR OPTIMUM COMFORT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124" y="7040427"/>
            <a:ext cx="2371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Swis721 BlkCn BT" panose="020B0806030502040204" pitchFamily="34" charset="0"/>
              </a:rPr>
              <a:t>Nikon DK-25 Extension</a:t>
            </a:r>
            <a:endParaRPr lang="en-US" dirty="0">
              <a:latin typeface="Swis721 BlkCn BT" panose="020B0806030502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00101" y="7178927"/>
            <a:ext cx="522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FITS NIKON</a:t>
            </a:r>
            <a:r>
              <a:rPr lang="en-US" sz="2400" dirty="0" smtClean="0">
                <a:latin typeface="Swis721 BlkCn BT" panose="020B0806030502040204" pitchFamily="34" charset="0"/>
              </a:rPr>
              <a:t> DK-25</a:t>
            </a:r>
            <a:r>
              <a:rPr lang="en-US" sz="2400" dirty="0" smtClean="0">
                <a:solidFill>
                  <a:srgbClr val="2A2537"/>
                </a:solidFill>
              </a:rPr>
              <a:t> </a:t>
            </a:r>
            <a:endParaRPr lang="en-US" sz="2400" dirty="0">
              <a:solidFill>
                <a:srgbClr val="2A2537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47907" y="457200"/>
            <a:ext cx="4568" cy="1076325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lean &amp; Fresh Minimal">
      <a:majorFont>
        <a:latin typeface="Bahnschrift SemiBold Condensed"/>
        <a:ea typeface="Microsoft YaHei"/>
        <a:cs typeface=""/>
      </a:majorFont>
      <a:minorFont>
        <a:latin typeface="Swis721 BlkCn B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32</Words>
  <Application>Microsoft Office PowerPoint</Application>
  <PresentationFormat>Widescreen</PresentationFormat>
  <Paragraphs>12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YaHei</vt:lpstr>
      <vt:lpstr>Arial</vt:lpstr>
      <vt:lpstr>Bahnschrift SemiBold Condensed</vt:lpstr>
      <vt:lpstr>Swis721 BlkCn BT</vt:lpstr>
      <vt:lpstr>Office Theme</vt:lpstr>
      <vt:lpstr>ARE YOU TIRED OF DISCOMFORT CAUSED BY YOUR CAMERA’S EYECUP?</vt:lpstr>
      <vt:lpstr>PowerPoint Presentation</vt:lpstr>
      <vt:lpstr>PowerPoint Presentation</vt:lpstr>
      <vt:lpstr>A PERSONALISED EYECUP FOR OPTIMUM COMFORT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Root</dc:creator>
  <cp:lastModifiedBy>Admin Root</cp:lastModifiedBy>
  <cp:revision>57</cp:revision>
  <dcterms:created xsi:type="dcterms:W3CDTF">2020-03-01T11:45:34Z</dcterms:created>
  <dcterms:modified xsi:type="dcterms:W3CDTF">2020-03-01T14:39:08Z</dcterms:modified>
</cp:coreProperties>
</file>