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FB09-E5BA-45E1-9938-68F5FEAD5A8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0EA1-8D9F-4FF7-A696-DEE328DD5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FB09-E5BA-45E1-9938-68F5FEAD5A8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0EA1-8D9F-4FF7-A696-DEE328DD5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TIRED OF </a:t>
            </a:r>
            <a:r>
              <a:rPr lang="en-US" smtClean="0">
                <a:solidFill>
                  <a:srgbClr val="FF4F85"/>
                </a:solidFill>
              </a:rPr>
              <a:t>DISCOMFORT </a:t>
            </a:r>
            <a:r>
              <a:rPr lang="en-US" smtClean="0">
                <a:solidFill>
                  <a:schemeClr val="bg1"/>
                </a:solidFill>
              </a:rPr>
              <a:t>FROM YOUR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smtClean="0">
                <a:solidFill>
                  <a:schemeClr val="bg1"/>
                </a:solidFill>
              </a:rPr>
              <a:t>THE</a:t>
            </a:r>
            <a:r>
              <a:rPr lang="en-US" sz="2400" smtClean="0">
                <a:solidFill>
                  <a:schemeClr val="bg1"/>
                </a:solidFill>
              </a:rPr>
              <a:t/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7300" smtClean="0">
                <a:solidFill>
                  <a:schemeClr val="bg1"/>
                </a:solidFill>
              </a:rPr>
              <a:t>IDEA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3E4854"/>
                </a:solidFill>
              </a:rPr>
              <a:t>THE</a:t>
            </a:r>
            <a:r>
              <a:rPr lang="en-US" sz="6000" smtClean="0">
                <a:solidFill>
                  <a:srgbClr val="3E4854"/>
                </a:solidFill>
              </a:rPr>
              <a:t/>
            </a:r>
            <a:br>
              <a:rPr lang="en-US" sz="6000" smtClean="0">
                <a:solidFill>
                  <a:srgbClr val="3E4854"/>
                </a:solidFill>
              </a:rPr>
            </a:br>
            <a:r>
              <a:rPr lang="en-US" sz="6600" smtClean="0">
                <a:solidFill>
                  <a:srgbClr val="3E4854"/>
                </a:solidFill>
              </a:rPr>
              <a:t>DESIGN</a:t>
            </a:r>
            <a:endParaRPr lang="en-US" sz="6000" dirty="0">
              <a:solidFill>
                <a:srgbClr val="3E4854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3E4854"/>
                </a:solidFill>
              </a:rPr>
              <a:t>THE</a:t>
            </a:r>
            <a:r>
              <a:rPr lang="en-US" sz="6000" smtClean="0">
                <a:solidFill>
                  <a:srgbClr val="3E4854"/>
                </a:solidFill>
              </a:rPr>
              <a:t/>
            </a:r>
            <a:br>
              <a:rPr lang="en-US" sz="6000" smtClean="0">
                <a:solidFill>
                  <a:srgbClr val="3E4854"/>
                </a:solidFill>
              </a:rPr>
            </a:br>
            <a:r>
              <a:rPr lang="en-US" sz="6600" smtClean="0">
                <a:solidFill>
                  <a:srgbClr val="3E4854"/>
                </a:solidFill>
              </a:rPr>
              <a:t>PROCESS</a:t>
            </a:r>
            <a:endParaRPr lang="en-US" sz="6000" dirty="0">
              <a:solidFill>
                <a:srgbClr val="3E4854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ANTHONY REIMCHE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TIRED OF DISCOMFORT FROM YOUR CAMERA’S SHALLOW EYECUP?</vt:lpstr>
      <vt:lpstr>PowerPoint Presentation</vt:lpstr>
      <vt:lpstr>THE IDEA</vt:lpstr>
      <vt:lpstr>THE DESIGN</vt:lpstr>
      <vt:lpstr>THE PROCESS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TIRED OF DISCOMFORT FROM YOUR CAMERA’S SHALLOW EYECUP?</dc:title>
  <dc:creator>Admin Root</dc:creator>
  <cp:lastModifiedBy>Admin Root</cp:lastModifiedBy>
  <cp:revision>1</cp:revision>
  <dcterms:created xsi:type="dcterms:W3CDTF">2020-03-07T07:46:48Z</dcterms:created>
  <dcterms:modified xsi:type="dcterms:W3CDTF">2020-03-07T07:46:48Z</dcterms:modified>
</cp:coreProperties>
</file>