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</p:sldIdLst>
  <p:sldSz cx="12192000" cy="6858000"/>
  <p:notesSz cx="6858000" cy="9144000"/>
  <p:embeddedFontLst>
    <p:embeddedFont>
      <p:font typeface="Swis721 BlkCn BT" panose="020B0806030502040204" pitchFamily="34" charset="0"/>
      <p:regular r:id="rId7"/>
      <p:italic r:id="rId8"/>
    </p:embeddedFont>
    <p:embeddedFont>
      <p:font typeface="Bahnschrift Light Condensed" panose="020B0502040204020203" pitchFamily="34" charset="0"/>
      <p:regular r:id="rId9"/>
    </p:embeddedFont>
    <p:embeddedFont>
      <p:font typeface="Bahnschrift SemiBold Condensed" panose="020B0502040204020203" pitchFamily="34" charset="0"/>
      <p:bold r:id="rId10"/>
    </p:embeddedFont>
    <p:embeddedFont>
      <p:font typeface="Microsoft YaHei" panose="020B0503020204020204" pitchFamily="34" charset="-122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854"/>
    <a:srgbClr val="2A2537"/>
    <a:srgbClr val="503A47"/>
    <a:srgbClr val="514662"/>
    <a:srgbClr val="24EEF7"/>
    <a:srgbClr val="FF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E6D7-36E9-46FF-9121-27DF02168847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165B-7CCB-411B-A1B8-443502B60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7"/>
          <a:stretch/>
        </p:blipFill>
        <p:spPr>
          <a:xfrm>
            <a:off x="2018528" y="1849308"/>
            <a:ext cx="9013372" cy="5251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9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TIRED OF </a:t>
            </a:r>
            <a:r>
              <a:rPr lang="en-US" dirty="0" smtClean="0">
                <a:solidFill>
                  <a:srgbClr val="FF4F85"/>
                </a:solidFill>
              </a:rPr>
              <a:t>DISCOMFORT </a:t>
            </a:r>
            <a:r>
              <a:rPr lang="en-US" dirty="0" smtClean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YOUR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CAMERA’S SHALLOW EYECUP?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782258" y="2306509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2438" y="894867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INTRODUCING: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29406" y="1829261"/>
            <a:ext cx="7196526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38736" y="3463691"/>
            <a:ext cx="719652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049487" y="1725864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SOLUTION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6453" y="4184688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VERSATILE EYECUP EXTENSION</a:t>
            </a:r>
          </a:p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4E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2478" y="2830830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2A2537"/>
                </a:solidFill>
              </a:rPr>
              <a:t>THE SOLUTION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85303" y="876882"/>
            <a:ext cx="6882007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303" y="2511312"/>
            <a:ext cx="6891338" cy="0"/>
          </a:xfrm>
          <a:prstGeom prst="line">
            <a:avLst/>
          </a:prstGeom>
          <a:ln w="1143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909527" y="773485"/>
            <a:ext cx="7613780" cy="1898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INTRODUCING</a:t>
            </a:r>
            <a:endParaRPr lang="en-US" sz="130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22668" y="4792910"/>
            <a:ext cx="369332" cy="1543741"/>
          </a:xfrm>
          <a:prstGeom prst="rect">
            <a:avLst/>
          </a:prstGeom>
          <a:solidFill>
            <a:srgbClr val="2A2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235464" y="5380115"/>
            <a:ext cx="1543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6493" y="3708482"/>
            <a:ext cx="674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2A2537"/>
                </a:solidFill>
              </a:rPr>
              <a:t>A PERSONALISED EYECUP</a:t>
            </a:r>
            <a:br>
              <a:rPr lang="en-US" sz="2400" dirty="0" smtClean="0">
                <a:solidFill>
                  <a:srgbClr val="2A2537"/>
                </a:solidFill>
              </a:rPr>
            </a:br>
            <a:r>
              <a:rPr lang="en-US" sz="2400" dirty="0" smtClean="0">
                <a:solidFill>
                  <a:srgbClr val="2A2537"/>
                </a:solidFill>
              </a:rPr>
              <a:t>FOR OPTIMAL COMFORT</a:t>
            </a:r>
            <a:endParaRPr lang="en-US" sz="2400" dirty="0">
              <a:solidFill>
                <a:srgbClr val="2A2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86774" y="0"/>
            <a:ext cx="3705225" cy="6858000"/>
          </a:xfrm>
          <a:prstGeom prst="rect">
            <a:avLst/>
          </a:prstGeom>
          <a:solidFill>
            <a:srgbClr val="FF4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16014">
            <a:off x="3658874" y="-2647255"/>
            <a:ext cx="7810450" cy="10670826"/>
          </a:xfrm>
        </p:spPr>
      </p:pic>
      <p:sp>
        <p:nvSpPr>
          <p:cNvPr id="18" name="Rectangle 17"/>
          <p:cNvSpPr/>
          <p:nvPr/>
        </p:nvSpPr>
        <p:spPr>
          <a:xfrm rot="2556718">
            <a:off x="4551312" y="3640421"/>
            <a:ext cx="8697452" cy="4413926"/>
          </a:xfrm>
          <a:prstGeom prst="rect">
            <a:avLst/>
          </a:prstGeom>
          <a:solidFill>
            <a:srgbClr val="FF4F85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86773" y="0"/>
            <a:ext cx="3705225" cy="6858000"/>
          </a:xfrm>
          <a:prstGeom prst="rect">
            <a:avLst/>
          </a:prstGeom>
          <a:gradFill>
            <a:gsLst>
              <a:gs pos="0">
                <a:srgbClr val="24EEF7">
                  <a:lumMod val="73000"/>
                  <a:lumOff val="27000"/>
                  <a:alpha val="46000"/>
                </a:srgbClr>
              </a:gs>
              <a:gs pos="100000">
                <a:srgbClr val="24EEF7">
                  <a:alpha val="0"/>
                </a:srgb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4507459">
            <a:off x="3321637" y="2116250"/>
            <a:ext cx="8697452" cy="4413926"/>
          </a:xfrm>
          <a:prstGeom prst="rect">
            <a:avLst/>
          </a:prstGeom>
          <a:solidFill>
            <a:srgbClr val="FF4F8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848677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407" y="907712"/>
            <a:ext cx="2983679" cy="1325563"/>
          </a:xfrm>
        </p:spPr>
        <p:txBody>
          <a:bodyPr anchor="t">
            <a:noAutofit/>
          </a:bodyPr>
          <a:lstStyle/>
          <a:p>
            <a:r>
              <a:rPr lang="en-US" sz="6000" dirty="0" smtClean="0">
                <a:solidFill>
                  <a:srgbClr val="3E4854"/>
                </a:solidFill>
              </a:rPr>
              <a:t>WHAT IT IS</a:t>
            </a:r>
            <a:endParaRPr lang="en-US" sz="6000" dirty="0">
              <a:solidFill>
                <a:srgbClr val="3E485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0034" y="7334649"/>
            <a:ext cx="2371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Swis721 BlkCn BT" panose="020B0806030502040204" pitchFamily="34" charset="0"/>
              </a:rPr>
              <a:t>Nikon DK-25 Extension</a:t>
            </a:r>
            <a:endParaRPr lang="en-US" dirty="0">
              <a:latin typeface="Swis721 BlkCn BT" panose="020B0806030502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007" y="2784572"/>
            <a:ext cx="65096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3E4854"/>
                </a:solidFill>
              </a:rPr>
              <a:t>Originally designed for the </a:t>
            </a:r>
            <a:r>
              <a:rPr lang="en-US" sz="2400" dirty="0" smtClean="0">
                <a:solidFill>
                  <a:srgbClr val="3E4854"/>
                </a:solidFill>
              </a:rPr>
              <a:t>Nikon DK-25 eyecup mount, the eyecup extension allows you to extend the distance from your face to your camera’s screen while keeping your preferred eyecup. This extra space allows for a more comfortable shooting posture and reduces chances of an oily screen, which can make previewing photos less accurate.</a:t>
            </a:r>
            <a:endParaRPr lang="en-US" sz="2400" dirty="0">
              <a:solidFill>
                <a:srgbClr val="3E4854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60607" y="1074435"/>
            <a:ext cx="4568" cy="1076325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126" y="3487509"/>
            <a:ext cx="3768010" cy="801787"/>
          </a:xfrm>
        </p:spPr>
        <p:txBody>
          <a:bodyPr/>
          <a:lstStyle/>
          <a:p>
            <a:pPr algn="ctr"/>
            <a:r>
              <a:rPr lang="en-US" dirty="0" smtClean="0"/>
              <a:t>ANTHONY REIMCHE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4907902"/>
            <a:ext cx="8934450" cy="13903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MECHANICAL &amp; VISUAL DESIGN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91162" y="1005454"/>
            <a:ext cx="2185938" cy="2081161"/>
            <a:chOff x="5091162" y="988965"/>
            <a:chExt cx="2185938" cy="2081161"/>
          </a:xfrm>
        </p:grpSpPr>
        <p:pic>
          <p:nvPicPr>
            <p:cNvPr id="5" name="Picture 2" descr="Image may contain: 1 pers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8" t="147" r="12781" b="26102"/>
            <a:stretch/>
          </p:blipFill>
          <p:spPr bwMode="auto">
            <a:xfrm>
              <a:off x="5091162" y="988965"/>
              <a:ext cx="2004963" cy="200496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5091163" y="988966"/>
              <a:ext cx="2004962" cy="2004960"/>
            </a:xfrm>
            <a:prstGeom prst="ellipse">
              <a:avLst/>
            </a:prstGeom>
            <a:solidFill>
              <a:srgbClr val="FF4F85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72138" y="1065166"/>
              <a:ext cx="2004962" cy="2004960"/>
            </a:xfrm>
            <a:prstGeom prst="ellipse">
              <a:avLst/>
            </a:prstGeom>
            <a:solidFill>
              <a:srgbClr val="24EEF7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5782258" y="4345282"/>
            <a:ext cx="609211" cy="0"/>
          </a:xfrm>
          <a:prstGeom prst="line">
            <a:avLst/>
          </a:prstGeom>
          <a:ln w="76200">
            <a:solidFill>
              <a:srgbClr val="FF4F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87100" y="3800615"/>
            <a:ext cx="109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CREATED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lean &amp; Fresh Minimal">
      <a:majorFont>
        <a:latin typeface="Bahnschrift SemiBold Condensed"/>
        <a:ea typeface="Microsoft YaHei"/>
        <a:cs typeface=""/>
      </a:majorFont>
      <a:minorFont>
        <a:latin typeface="Swis721 BlkCn B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94</Words>
  <Application>Microsoft Office PowerPoint</Application>
  <PresentationFormat>Widescreen</PresentationFormat>
  <Paragraphs>15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Swis721 BlkCn BT</vt:lpstr>
      <vt:lpstr>Bahnschrift Light Condensed</vt:lpstr>
      <vt:lpstr>Arial</vt:lpstr>
      <vt:lpstr>Bahnschrift SemiBold Condensed</vt:lpstr>
      <vt:lpstr>Microsoft YaHei</vt:lpstr>
      <vt:lpstr>Office Theme</vt:lpstr>
      <vt:lpstr>TIRED OF DISCOMFORT FROM YOUR CAMERA’S SHALLOW EYECUP?</vt:lpstr>
      <vt:lpstr>PowerPoint Presentation</vt:lpstr>
      <vt:lpstr>PowerPoint Presentation</vt:lpstr>
      <vt:lpstr>WHAT IT IS</vt:lpstr>
      <vt:lpstr>ANTHONY REIMCHE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Root</dc:creator>
  <cp:lastModifiedBy>Admin Root</cp:lastModifiedBy>
  <cp:revision>75</cp:revision>
  <dcterms:created xsi:type="dcterms:W3CDTF">2020-03-01T11:45:34Z</dcterms:created>
  <dcterms:modified xsi:type="dcterms:W3CDTF">2020-03-02T15:17:16Z</dcterms:modified>
</cp:coreProperties>
</file>