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2af616cc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42af616cc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2af616cc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42af616cc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2af616cc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2af616cc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2af616cc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2af616cc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2af616cc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42af616cc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42af616cc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42af616c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42af616cc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42af616cc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2af616cc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42af616cc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2af616cc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42af616cc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2af616cc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2af616cc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2af616cc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42af616cc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2af616cc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2af616cc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2af616cc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42af616cc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73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Eisenhower Project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7860100" y="0"/>
            <a:ext cx="2599500" cy="18819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-1315725" y="3261600"/>
            <a:ext cx="2599500" cy="18819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/>
        </p:nvSpPr>
        <p:spPr>
          <a:xfrm>
            <a:off x="2389825" y="1323000"/>
            <a:ext cx="213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Team Members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6765000" y="1278450"/>
            <a:ext cx="237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Department List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237425" cy="4838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0950" y="152400"/>
            <a:ext cx="2237425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/>
          <p:nvPr/>
        </p:nvSpPr>
        <p:spPr>
          <a:xfrm>
            <a:off x="7860100" y="3261600"/>
            <a:ext cx="2599500" cy="18819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/>
        </p:nvSpPr>
        <p:spPr>
          <a:xfrm>
            <a:off x="2618425" y="1323000"/>
            <a:ext cx="213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Topic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 txBox="1"/>
          <p:nvPr/>
        </p:nvSpPr>
        <p:spPr>
          <a:xfrm>
            <a:off x="6765000" y="1278450"/>
            <a:ext cx="2379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Topic Detail with edit/delete </a:t>
            </a:r>
            <a:r>
              <a:rPr b="1" lang="en-GB"/>
              <a:t>functionality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748" y="152400"/>
            <a:ext cx="2237425" cy="4838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2475" y="125700"/>
            <a:ext cx="2262113" cy="489208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/>
          <p:nvPr/>
        </p:nvSpPr>
        <p:spPr>
          <a:xfrm>
            <a:off x="8236475" y="-909525"/>
            <a:ext cx="2599500" cy="18819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/>
        </p:nvSpPr>
        <p:spPr>
          <a:xfrm>
            <a:off x="2313625" y="1323000"/>
            <a:ext cx="2137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Confirmation before deletion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6765000" y="1278450"/>
            <a:ext cx="2379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Task list with status distribution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237427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4750" y="152400"/>
            <a:ext cx="2237425" cy="483870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/>
          <p:nvPr/>
        </p:nvSpPr>
        <p:spPr>
          <a:xfrm>
            <a:off x="7828750" y="3261600"/>
            <a:ext cx="2599500" cy="18819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/>
        </p:nvSpPr>
        <p:spPr>
          <a:xfrm>
            <a:off x="2389825" y="1323000"/>
            <a:ext cx="213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Task Details Screen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 txBox="1"/>
          <p:nvPr/>
        </p:nvSpPr>
        <p:spPr>
          <a:xfrm>
            <a:off x="6765000" y="1278450"/>
            <a:ext cx="237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Filter Screen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237425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7800" y="152400"/>
            <a:ext cx="2237425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/>
          <p:nvPr/>
        </p:nvSpPr>
        <p:spPr>
          <a:xfrm>
            <a:off x="8220775" y="-1003600"/>
            <a:ext cx="2599500" cy="18819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5"/>
          <p:cNvSpPr/>
          <p:nvPr/>
        </p:nvSpPr>
        <p:spPr>
          <a:xfrm>
            <a:off x="2098175" y="4364100"/>
            <a:ext cx="2599500" cy="18819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ctrTitle"/>
          </p:nvPr>
        </p:nvSpPr>
        <p:spPr>
          <a:xfrm>
            <a:off x="311708" y="973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-1297850" y="3261600"/>
            <a:ext cx="2599500" cy="18819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7761600" y="0"/>
            <a:ext cx="2599500" cy="18819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Loop Methods Understanding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User can add tasks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Added tasks will sort as Eisenhower matrix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Do it now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Decide when to do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Delegate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Dump it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User can add </a:t>
            </a:r>
            <a:r>
              <a:rPr lang="en-GB" sz="1200">
                <a:solidFill>
                  <a:schemeClr val="dk1"/>
                </a:solidFill>
              </a:rPr>
              <a:t>up to</a:t>
            </a:r>
            <a:r>
              <a:rPr lang="en-GB" sz="1200">
                <a:solidFill>
                  <a:schemeClr val="dk1"/>
                </a:solidFill>
              </a:rPr>
              <a:t> 3 members in a single task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User can add/Edit/Delete multiple members in the list with colour code difference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User can add/edit/delete </a:t>
            </a:r>
            <a:r>
              <a:rPr lang="en-GB" sz="1200">
                <a:solidFill>
                  <a:schemeClr val="dk1"/>
                </a:solidFill>
              </a:rPr>
              <a:t>multiple</a:t>
            </a:r>
            <a:r>
              <a:rPr lang="en-GB" sz="1200">
                <a:solidFill>
                  <a:schemeClr val="dk1"/>
                </a:solidFill>
              </a:rPr>
              <a:t> topics and departments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User can filter task list by </a:t>
            </a:r>
            <a:r>
              <a:rPr lang="en-GB" sz="1200">
                <a:solidFill>
                  <a:schemeClr val="dk1"/>
                </a:solidFill>
              </a:rPr>
              <a:t>clicking</a:t>
            </a:r>
            <a:r>
              <a:rPr lang="en-GB" sz="1200">
                <a:solidFill>
                  <a:schemeClr val="dk1"/>
                </a:solidFill>
              </a:rPr>
              <a:t> on filter.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Q &amp; A</a:t>
            </a:r>
            <a:r>
              <a:rPr b="1" lang="en-GB" sz="1500">
                <a:solidFill>
                  <a:schemeClr val="dk1"/>
                </a:solidFill>
              </a:rPr>
              <a:t> </a:t>
            </a:r>
            <a:endParaRPr b="1" sz="15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Please clarify </a:t>
            </a:r>
            <a:r>
              <a:rPr b="1" lang="en-GB" sz="1200">
                <a:solidFill>
                  <a:schemeClr val="dk1"/>
                </a:solidFill>
              </a:rPr>
              <a:t>User level </a:t>
            </a:r>
            <a:r>
              <a:rPr lang="en-GB" sz="1200">
                <a:solidFill>
                  <a:schemeClr val="dk1"/>
                </a:solidFill>
              </a:rPr>
              <a:t>, What do you meant by user level?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In case of </a:t>
            </a:r>
            <a:r>
              <a:rPr b="1" lang="en-GB" sz="1200">
                <a:solidFill>
                  <a:schemeClr val="dk1"/>
                </a:solidFill>
              </a:rPr>
              <a:t>reminder list is on daily/weekly/monthly basis</a:t>
            </a:r>
            <a:r>
              <a:rPr lang="en-GB" sz="1200">
                <a:solidFill>
                  <a:schemeClr val="dk1"/>
                </a:solidFill>
              </a:rPr>
              <a:t> , so in filter we should not provide dates for reminder.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We are assuming </a:t>
            </a:r>
            <a:r>
              <a:rPr b="1" lang="en-GB" sz="1200">
                <a:solidFill>
                  <a:schemeClr val="dk1"/>
                </a:solidFill>
              </a:rPr>
              <a:t>User Onboarding is taken by Duende Team</a:t>
            </a:r>
            <a:r>
              <a:rPr lang="en-GB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Do user needs to </a:t>
            </a:r>
            <a:r>
              <a:rPr b="1" lang="en-GB" sz="1200">
                <a:solidFill>
                  <a:schemeClr val="dk1"/>
                </a:solidFill>
              </a:rPr>
              <a:t>sign up or login</a:t>
            </a:r>
            <a:r>
              <a:rPr lang="en-GB" sz="1200">
                <a:solidFill>
                  <a:schemeClr val="dk1"/>
                </a:solidFill>
              </a:rPr>
              <a:t> to access application or what is the process to identify users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7860100" y="0"/>
            <a:ext cx="2599500" cy="18819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Wireframes With Detailed Description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-1282150" y="0"/>
            <a:ext cx="2599500" cy="18819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237427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2665850" y="595900"/>
            <a:ext cx="1709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Splash Screen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will land on this screen after opening application 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7650" y="152400"/>
            <a:ext cx="2237427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6765075" y="595900"/>
            <a:ext cx="2040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My Dashboard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After splash screen user will redirect to this screen after few seconds.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On the top there is menu icon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On this screen Eisenhower matrix is implemented with algorithm.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Add Task Button</a:t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8518725" y="-1113375"/>
            <a:ext cx="2599500" cy="18819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2389825" y="595900"/>
            <a:ext cx="2137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Menu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clicked on menu icon.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 this menu list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can see the below data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All Members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All Departments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All Topics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Settings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6765075" y="595900"/>
            <a:ext cx="2379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New Task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clicked on Add Task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Select Department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Select Topic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Add team members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237427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1875" y="152400"/>
            <a:ext cx="2237425" cy="483868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>
            <a:off x="7828750" y="3261600"/>
            <a:ext cx="2599500" cy="18819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2402025" y="595900"/>
            <a:ext cx="2137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Select Department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clicked on select department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 this user can select a department or can add new department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6917475" y="595900"/>
            <a:ext cx="2379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Add New Department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selected add new department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user needs 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Enter department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Provide access to other users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00" y="152400"/>
            <a:ext cx="2237425" cy="4838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225" y="152400"/>
            <a:ext cx="2237425" cy="483869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/>
          <p:nvPr/>
        </p:nvSpPr>
        <p:spPr>
          <a:xfrm>
            <a:off x="7515100" y="3261600"/>
            <a:ext cx="2599500" cy="18819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2402025" y="595900"/>
            <a:ext cx="2137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Select Topic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clicked on select topic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 this user can select a topic or can add new topic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6917475" y="595900"/>
            <a:ext cx="2379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Add New Topic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selected add new topic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user needs 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Enter Topic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Provide access to other users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25" y="152400"/>
            <a:ext cx="2237425" cy="4838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9825" y="152400"/>
            <a:ext cx="2237425" cy="483868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/>
          <p:nvPr/>
        </p:nvSpPr>
        <p:spPr>
          <a:xfrm>
            <a:off x="7844425" y="3261600"/>
            <a:ext cx="2599500" cy="18819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2402025" y="595900"/>
            <a:ext cx="2137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Add up to 3 Members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clicked on add member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 this user can select 3 members or can add new member in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6917475" y="595900"/>
            <a:ext cx="2379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Add New Team Member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selected add new team member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user needs 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Enter First &amp; last name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Email Address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Contact no.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Select user level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Select colour code to define users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Provide access to other users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237425" cy="4838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2025" y="152400"/>
            <a:ext cx="2237425" cy="483868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/>
          <p:nvPr/>
        </p:nvSpPr>
        <p:spPr>
          <a:xfrm>
            <a:off x="8722575" y="-1395650"/>
            <a:ext cx="2599500" cy="18819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/>
        </p:nvSpPr>
        <p:spPr>
          <a:xfrm>
            <a:off x="2402025" y="595900"/>
            <a:ext cx="2137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User </a:t>
            </a:r>
            <a:r>
              <a:rPr b="1" lang="en-GB"/>
              <a:t>selected</a:t>
            </a:r>
            <a:r>
              <a:rPr b="1" lang="en-GB"/>
              <a:t> 2 team members to involve in this task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clicked on next button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6917475" y="595900"/>
            <a:ext cx="23790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Step 2 to add task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user needs 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Task owner (autofilled)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Enter task name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Description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Due date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Estimate in hour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Status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Todo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 progress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Done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Notes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Select urgency &amp; importance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Select Reminder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75" y="144500"/>
            <a:ext cx="2237425" cy="4838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500" y="190725"/>
            <a:ext cx="2237425" cy="483868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/>
          <p:nvPr/>
        </p:nvSpPr>
        <p:spPr>
          <a:xfrm>
            <a:off x="2323575" y="4536800"/>
            <a:ext cx="2599500" cy="18819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