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4" r:id="rId7"/>
    <p:sldId id="273" r:id="rId8"/>
    <p:sldId id="272" r:id="rId9"/>
    <p:sldId id="271" r:id="rId10"/>
    <p:sldId id="270" r:id="rId11"/>
    <p:sldId id="269" r:id="rId12"/>
    <p:sldId id="268" r:id="rId13"/>
    <p:sldId id="267" r:id="rId14"/>
    <p:sldId id="266" r:id="rId15"/>
    <p:sldId id="265" r:id="rId16"/>
    <p:sldId id="264" r:id="rId17"/>
    <p:sldId id="263" r:id="rId18"/>
    <p:sldId id="260" r:id="rId19"/>
    <p:sldId id="261" r:id="rId20"/>
    <p:sldId id="26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885CB92-7C64-4485-A75E-FD5673460949}">
          <p14:sldIdLst>
            <p14:sldId id="256"/>
            <p14:sldId id="257"/>
            <p14:sldId id="258"/>
            <p14:sldId id="259"/>
            <p14:sldId id="274"/>
            <p14:sldId id="273"/>
            <p14:sldId id="272"/>
            <p14:sldId id="271"/>
            <p14:sldId id="270"/>
            <p14:sldId id="269"/>
            <p14:sldId id="268"/>
            <p14:sldId id="267"/>
            <p14:sldId id="266"/>
            <p14:sldId id="265"/>
            <p14:sldId id="264"/>
            <p14:sldId id="263"/>
            <p14:sldId id="260"/>
            <p14:sldId id="261"/>
            <p14:sldId id="26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AB2-9C0A-4622-8A44-55380AC512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EE4-6606-4D3D-B73B-20ACFA0C9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AB2-9C0A-4622-8A44-55380AC512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EE4-6606-4D3D-B73B-20ACFA0C9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AB2-9C0A-4622-8A44-55380AC512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EE4-6606-4D3D-B73B-20ACFA0C9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AB2-9C0A-4622-8A44-55380AC512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EE4-6606-4D3D-B73B-20ACFA0C9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AB2-9C0A-4622-8A44-55380AC512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EE4-6606-4D3D-B73B-20ACFA0C9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AB2-9C0A-4622-8A44-55380AC512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EE4-6606-4D3D-B73B-20ACFA0C9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AB2-9C0A-4622-8A44-55380AC512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EE4-6606-4D3D-B73B-20ACFA0C9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AB2-9C0A-4622-8A44-55380AC512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EE4-6606-4D3D-B73B-20ACFA0C9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AB2-9C0A-4622-8A44-55380AC512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EE4-6606-4D3D-B73B-20ACFA0C9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AB2-9C0A-4622-8A44-55380AC512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EE4-6606-4D3D-B73B-20ACFA0C9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AB2-9C0A-4622-8A44-55380AC512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EE4-6606-4D3D-B73B-20ACFA0C9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0AB2-9C0A-4622-8A44-55380AC512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EE4-6606-4D3D-B73B-20ACFA0C95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karma</dc:creator>
  <cp:lastModifiedBy>彬彬有你</cp:lastModifiedBy>
  <cp:revision>2</cp:revision>
  <dcterms:created xsi:type="dcterms:W3CDTF">2022-02-21T03:04:00Z</dcterms:created>
  <dcterms:modified xsi:type="dcterms:W3CDTF">2022-03-21T08:34:44Z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350ED33E93DB4CBA84DDEF3220777C71</vt:lpwstr>
  </property>
  <property fmtid="{D5CDD505-2E9C-101B-9397-08002B2CF9AE}" pid="3" name="KSOProductBuildVer">
    <vt:lpwstr>2052-11.1.0.11365</vt:lpwstr>
  </property>
</Properties>
</file>