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student\Desktop\www\gallery1\311975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965" y="285728"/>
            <a:ext cx="8128001" cy="6083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student\Desktop\www\gallery1\Создать дубликат состояния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0042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tudent\Desktop\www\gallery1\Создать дубликат состояния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572558" cy="6429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student\Desktop\www\gallery1\Создать дубликат состояния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8501122" cy="6375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student\Desktop\www\gallery1\Создать дубликат состояния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710" y="71414"/>
            <a:ext cx="8572560" cy="6429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student\Desktop\www\gallery1\Создать дубликат состояния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477310" cy="63579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C:\Users\student\Desktop\www\gallery1\Создать дубликат состояния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14"/>
            <a:ext cx="8477310" cy="63579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PresentationFormat>Экран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student</dc:creator>
  <cp:lastModifiedBy>student</cp:lastModifiedBy>
  <cp:revision>2</cp:revision>
  <dcterms:created xsi:type="dcterms:W3CDTF">2016-10-31T05:23:12Z</dcterms:created>
  <dcterms:modified xsi:type="dcterms:W3CDTF">2016-10-31T05:28:36Z</dcterms:modified>
</cp:coreProperties>
</file>