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9676-4138-4AF4-8CBF-9C3071E5F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2AC15-EC17-4ABC-8BEB-6C2B49BED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D428D-D0D2-4507-A6CF-8C4AAC87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62051-B676-4F8D-A6AC-7DFA2E4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1D8D1-8C3B-425B-909E-9F8FCF47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7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E68F-8DFF-403F-82D6-1FEBDDB6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4A2991-15C4-49A7-91CD-0994E437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B3446-40E1-4356-BDD3-674ACA89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731AC-5505-4D2C-B76A-614AA387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F63E5-B255-4BBB-8FD0-C3EF6CB8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43CD62-91D1-46BA-87F7-A34E4DDF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79326-F869-47A2-A600-09B7124DC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A270D-65E3-469E-A794-F6DB47D2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E741C-3302-4E45-95A7-E984A16D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AC236-EB2D-4C0F-9EA4-F431EDD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E2D57-DC11-409B-BC7F-CEEB9353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CA364-E00B-4B71-9255-7ACC49CE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5A3BF-780A-4EB5-B25B-F9477E06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DCBB4-8F0F-488A-B190-D0D2C80D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560B1-00DD-4544-B23E-9231A69D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348DA-4791-4436-9AC4-E5B4D5B8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825E5-2B14-4B9F-AA93-D61764D7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4F8BC-8889-4ECE-B889-9F4FC263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EAB36-E1F4-4E3F-B373-E5C5869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1A03D-F883-487D-B99F-E6BB9D8C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9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0BE4E-EEAB-4304-ABB0-89A9B1A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0B896-4242-4053-AACD-A8AF268A5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79C93-B184-4E02-988A-6ABA92CE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300B9-C87A-4FBF-B91C-8E168738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0EA11-3FF4-4D5A-ACA5-5975EEE8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86C2A-46B1-4150-ABAB-11AA09D1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1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5C2CF-B6A9-4F7A-81A0-E0A777BE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10C4E-D350-4BD8-94C0-A6434E64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8BBAC-4E8D-4204-903E-CDC3275B1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37B98-223F-4BCF-9A4B-A7EF94E7A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837B4-CF1E-4303-AF7B-2BA9A70BE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52DD65-1A93-4FA5-93A8-23ED1F99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4279B-4ACA-46CD-80AB-3C33CDDD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6E43EB-5F61-4F49-95B6-7FEB2D8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988C-54A7-410F-A00D-8D266670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296C2E-3184-406A-9BC7-263971D3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88692-AB5B-4F31-9DFF-564E602C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EBAFF-EE5D-45B3-B617-E7EDE59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520E3A-5D5E-4855-AB58-03D0D884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8B9A6D-C81D-4BAE-A4B3-39933430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B1EED-50A0-49C0-A1E5-17FA5289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64868-FC4D-4C57-B38D-65EA80CB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EE2B3-A9F8-4D13-95AA-A50FBE6D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95D82-6616-44B6-A93C-6E3CB973E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EE3A6-CE83-4CDE-98E2-B1A7FD1A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69DCD-1871-4913-B68F-0FBFE9C8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CED2A-B102-459A-A0D9-F2B21CD3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2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05BA8-308E-42D6-A260-78583189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BDAB87-5339-45F2-887F-D73C367A3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D0B80-D4FF-4BB8-BB52-B2141A5E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8DAAB-9620-4551-9B38-49A5579B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6F233-9BCD-4797-86B1-3281D950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19203-C0EF-45D4-AA20-BB97F166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9E78ED-D3C1-404A-BA6F-80B40B93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78C30-B301-4B32-9B1D-6AE520EE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4398D-375E-45CF-B3DD-CF29396F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D93F-3DB8-423E-894F-C4ADFACE92C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C5F72-A2DD-489F-B803-6035D8E44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F1230-5E1A-498C-A8B6-D116BD39B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93CE-B655-4B0D-A9D7-0B25634A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25C09-A221-4AAC-B6F4-4A775CDDA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比薄体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944334-FEB7-450D-8CC6-00BBE80A2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7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Ppt比薄体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Ppt比薄体</dc:title>
  <dc:creator>p parry</dc:creator>
  <cp:lastModifiedBy>p parry</cp:lastModifiedBy>
  <cp:revision>2</cp:revision>
  <dcterms:created xsi:type="dcterms:W3CDTF">2020-07-01T03:13:59Z</dcterms:created>
  <dcterms:modified xsi:type="dcterms:W3CDTF">2020-07-01T03:14:19Z</dcterms:modified>
</cp:coreProperties>
</file>