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4243-4851-4AB1-A6CE-68600A180815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ABEF-9CA4-428E-83E5-11FEAAA59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2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웹툰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6715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</a:t>
            </a:r>
            <a:r>
              <a:rPr lang="ko-KR" altLang="en-US" dirty="0"/>
              <a:t>가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7151" y="1362709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8" name="Oval 7"/>
          <p:cNvSpPr/>
          <p:nvPr/>
        </p:nvSpPr>
        <p:spPr>
          <a:xfrm>
            <a:off x="1164444" y="52792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05218" y="5279267"/>
            <a:ext cx="970637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줄거리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8172" y="5832152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28183" y="5841030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필명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47271" y="5805264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소개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4205" y="22879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92280" y="2257387"/>
            <a:ext cx="936104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닉네임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4" idx="2"/>
            <a:endCxn id="8" idx="0"/>
          </p:cNvCxnSpPr>
          <p:nvPr/>
        </p:nvCxnSpPr>
        <p:spPr>
          <a:xfrm flipH="1">
            <a:off x="1560488" y="4869160"/>
            <a:ext cx="539063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0" idx="0"/>
          </p:cNvCxnSpPr>
          <p:nvPr/>
        </p:nvCxnSpPr>
        <p:spPr>
          <a:xfrm>
            <a:off x="2099551" y="4869160"/>
            <a:ext cx="690986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3" idx="0"/>
          </p:cNvCxnSpPr>
          <p:nvPr/>
        </p:nvCxnSpPr>
        <p:spPr>
          <a:xfrm>
            <a:off x="6807211" y="4869160"/>
            <a:ext cx="936104" cy="9361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1" idx="0"/>
          </p:cNvCxnSpPr>
          <p:nvPr/>
        </p:nvCxnSpPr>
        <p:spPr>
          <a:xfrm flipH="1">
            <a:off x="5954216" y="4869160"/>
            <a:ext cx="852995" cy="9629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12" idx="0"/>
          </p:cNvCxnSpPr>
          <p:nvPr/>
        </p:nvCxnSpPr>
        <p:spPr>
          <a:xfrm>
            <a:off x="6807211" y="4869160"/>
            <a:ext cx="17016" cy="9718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6" idx="0"/>
          </p:cNvCxnSpPr>
          <p:nvPr/>
        </p:nvCxnSpPr>
        <p:spPr>
          <a:xfrm flipH="1">
            <a:off x="6260249" y="1938773"/>
            <a:ext cx="546962" cy="3491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7" idx="0"/>
          </p:cNvCxnSpPr>
          <p:nvPr/>
        </p:nvCxnSpPr>
        <p:spPr>
          <a:xfrm>
            <a:off x="6807211" y="1938773"/>
            <a:ext cx="753121" cy="318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3851920" y="41490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3257355" y="23488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구독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Diamond 58"/>
          <p:cNvSpPr/>
          <p:nvPr/>
        </p:nvSpPr>
        <p:spPr>
          <a:xfrm>
            <a:off x="1297106" y="1218693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59" idx="3"/>
            <a:endCxn id="7" idx="1"/>
          </p:cNvCxnSpPr>
          <p:nvPr/>
        </p:nvCxnSpPr>
        <p:spPr>
          <a:xfrm>
            <a:off x="2305218" y="1650741"/>
            <a:ext cx="396193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2"/>
            <a:endCxn id="58" idx="0"/>
          </p:cNvCxnSpPr>
          <p:nvPr/>
        </p:nvCxnSpPr>
        <p:spPr>
          <a:xfrm>
            <a:off x="1801162" y="2082789"/>
            <a:ext cx="1960249" cy="26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1"/>
            <a:endCxn id="4" idx="0"/>
          </p:cNvCxnSpPr>
          <p:nvPr/>
        </p:nvCxnSpPr>
        <p:spPr>
          <a:xfrm flipH="1">
            <a:off x="2099551" y="2780928"/>
            <a:ext cx="1157804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" idx="3"/>
            <a:endCxn id="57" idx="1"/>
          </p:cNvCxnSpPr>
          <p:nvPr/>
        </p:nvCxnSpPr>
        <p:spPr>
          <a:xfrm>
            <a:off x="2639611" y="4581128"/>
            <a:ext cx="1212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3"/>
            <a:endCxn id="5" idx="1"/>
          </p:cNvCxnSpPr>
          <p:nvPr/>
        </p:nvCxnSpPr>
        <p:spPr>
          <a:xfrm>
            <a:off x="4860032" y="4581128"/>
            <a:ext cx="140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3"/>
            <a:endCxn id="7" idx="1"/>
          </p:cNvCxnSpPr>
          <p:nvPr/>
        </p:nvCxnSpPr>
        <p:spPr>
          <a:xfrm flipV="1">
            <a:off x="4265467" y="1650741"/>
            <a:ext cx="2001684" cy="11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682524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12160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4088" y="184482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23728" y="378904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63688" y="400506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5421" y="138122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59" idx="2"/>
            <a:endCxn id="4" idx="0"/>
          </p:cNvCxnSpPr>
          <p:nvPr/>
        </p:nvCxnSpPr>
        <p:spPr>
          <a:xfrm>
            <a:off x="1801162" y="2082789"/>
            <a:ext cx="298389" cy="2210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818076" y="465313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05708" y="46087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458036" y="20608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17676" y="407707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07704" y="357301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314020" y="170080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</a:t>
            </a:r>
            <a:r>
              <a:rPr lang="ko-KR" altLang="en-US" dirty="0"/>
              <a:t>화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7151" y="4293096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</a:t>
            </a:r>
            <a:r>
              <a:rPr lang="ko-KR" altLang="en-US" dirty="0"/>
              <a:t>독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7151" y="1362709"/>
            <a:ext cx="1080120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7" name="Oval 6"/>
          <p:cNvSpPr/>
          <p:nvPr/>
        </p:nvSpPr>
        <p:spPr>
          <a:xfrm>
            <a:off x="1164444" y="52792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제목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5218" y="5279267"/>
            <a:ext cx="970637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줄거리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58172" y="5832152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u="sng" dirty="0" smtClean="0">
                <a:solidFill>
                  <a:schemeClr val="tx1"/>
                </a:solidFill>
              </a:rPr>
              <a:t>이름</a:t>
            </a:r>
            <a:endParaRPr lang="ko-KR" altLang="en-US" sz="12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28183" y="5841030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</a:t>
            </a:r>
            <a:r>
              <a:rPr lang="ko-KR" altLang="en-US" sz="1200" dirty="0">
                <a:solidFill>
                  <a:schemeClr val="tx1"/>
                </a:solidFill>
              </a:rPr>
              <a:t>품</a:t>
            </a:r>
          </a:p>
        </p:txBody>
      </p:sp>
      <p:sp>
        <p:nvSpPr>
          <p:cNvPr id="11" name="Oval 10"/>
          <p:cNvSpPr/>
          <p:nvPr/>
        </p:nvSpPr>
        <p:spPr>
          <a:xfrm>
            <a:off x="7347271" y="5805264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</a:t>
            </a:r>
            <a:r>
              <a:rPr lang="ko-KR" altLang="en-US" sz="1200" dirty="0">
                <a:solidFill>
                  <a:schemeClr val="tx1"/>
                </a:solidFill>
              </a:rPr>
              <a:t>상</a:t>
            </a:r>
          </a:p>
        </p:txBody>
      </p:sp>
      <p:sp>
        <p:nvSpPr>
          <p:cNvPr id="12" name="Oval 11"/>
          <p:cNvSpPr/>
          <p:nvPr/>
        </p:nvSpPr>
        <p:spPr>
          <a:xfrm>
            <a:off x="5864205" y="2287967"/>
            <a:ext cx="792088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u="sng" dirty="0" smtClean="0">
                <a:solidFill>
                  <a:schemeClr val="tx1"/>
                </a:solidFill>
              </a:rPr>
              <a:t>아이</a:t>
            </a:r>
            <a:r>
              <a:rPr lang="ko-KR" altLang="en-US" sz="900" u="sng" dirty="0">
                <a:solidFill>
                  <a:schemeClr val="tx1"/>
                </a:solidFill>
              </a:rPr>
              <a:t>디</a:t>
            </a:r>
            <a:endParaRPr lang="ko-KR" altLang="en-US" sz="900" u="sng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48264" y="2281548"/>
            <a:ext cx="864096" cy="72008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닉네임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flipH="1">
            <a:off x="1560488" y="4869160"/>
            <a:ext cx="539063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8" idx="0"/>
          </p:cNvCxnSpPr>
          <p:nvPr/>
        </p:nvCxnSpPr>
        <p:spPr>
          <a:xfrm>
            <a:off x="2099551" y="4869160"/>
            <a:ext cx="690986" cy="4101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11" idx="0"/>
          </p:cNvCxnSpPr>
          <p:nvPr/>
        </p:nvCxnSpPr>
        <p:spPr>
          <a:xfrm>
            <a:off x="6807211" y="4869160"/>
            <a:ext cx="936104" cy="9361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9" idx="0"/>
          </p:cNvCxnSpPr>
          <p:nvPr/>
        </p:nvCxnSpPr>
        <p:spPr>
          <a:xfrm flipH="1">
            <a:off x="5954216" y="4869160"/>
            <a:ext cx="852995" cy="9629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10" idx="0"/>
          </p:cNvCxnSpPr>
          <p:nvPr/>
        </p:nvCxnSpPr>
        <p:spPr>
          <a:xfrm>
            <a:off x="6807211" y="4869160"/>
            <a:ext cx="17016" cy="9718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12" idx="0"/>
          </p:cNvCxnSpPr>
          <p:nvPr/>
        </p:nvCxnSpPr>
        <p:spPr>
          <a:xfrm flipH="1">
            <a:off x="6260249" y="1938773"/>
            <a:ext cx="546962" cy="3491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3" idx="0"/>
          </p:cNvCxnSpPr>
          <p:nvPr/>
        </p:nvCxnSpPr>
        <p:spPr>
          <a:xfrm>
            <a:off x="6807211" y="1938773"/>
            <a:ext cx="573101" cy="3427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3851920" y="414908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</a:t>
            </a:r>
            <a:r>
              <a:rPr lang="ko-KR" altLang="en-US" sz="1200" dirty="0">
                <a:solidFill>
                  <a:schemeClr val="tx1"/>
                </a:solidFill>
              </a:rPr>
              <a:t>작</a:t>
            </a:r>
          </a:p>
        </p:txBody>
      </p:sp>
      <p:sp>
        <p:nvSpPr>
          <p:cNvPr id="22" name="Diamond 21"/>
          <p:cNvSpPr/>
          <p:nvPr/>
        </p:nvSpPr>
        <p:spPr>
          <a:xfrm>
            <a:off x="2753299" y="1910909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ko-KR" altLang="en-US" sz="1200" dirty="0">
                <a:solidFill>
                  <a:schemeClr val="tx1"/>
                </a:solidFill>
              </a:rPr>
              <a:t>매</a:t>
            </a:r>
          </a:p>
        </p:txBody>
      </p:sp>
      <p:sp>
        <p:nvSpPr>
          <p:cNvPr id="23" name="Diamond 22"/>
          <p:cNvSpPr/>
          <p:nvPr/>
        </p:nvSpPr>
        <p:spPr>
          <a:xfrm>
            <a:off x="395536" y="507510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람</a:t>
            </a:r>
          </a:p>
        </p:txBody>
      </p:sp>
      <p:cxnSp>
        <p:nvCxnSpPr>
          <p:cNvPr id="24" name="Straight Connector 23"/>
          <p:cNvCxnSpPr>
            <a:stCxn id="23" idx="3"/>
            <a:endCxn id="6" idx="1"/>
          </p:cNvCxnSpPr>
          <p:nvPr/>
        </p:nvCxnSpPr>
        <p:spPr>
          <a:xfrm>
            <a:off x="1403648" y="939558"/>
            <a:ext cx="4863503" cy="7111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  <a:endCxn id="22" idx="0"/>
          </p:cNvCxnSpPr>
          <p:nvPr/>
        </p:nvCxnSpPr>
        <p:spPr>
          <a:xfrm>
            <a:off x="899592" y="1371606"/>
            <a:ext cx="2357763" cy="53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4" idx="0"/>
          </p:cNvCxnSpPr>
          <p:nvPr/>
        </p:nvCxnSpPr>
        <p:spPr>
          <a:xfrm flipH="1">
            <a:off x="2099551" y="2342957"/>
            <a:ext cx="653748" cy="1950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3"/>
            <a:endCxn id="21" idx="1"/>
          </p:cNvCxnSpPr>
          <p:nvPr/>
        </p:nvCxnSpPr>
        <p:spPr>
          <a:xfrm>
            <a:off x="2639611" y="4581128"/>
            <a:ext cx="12123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  <a:endCxn id="5" idx="1"/>
          </p:cNvCxnSpPr>
          <p:nvPr/>
        </p:nvCxnSpPr>
        <p:spPr>
          <a:xfrm>
            <a:off x="4860032" y="4581128"/>
            <a:ext cx="140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3"/>
            <a:endCxn id="6" idx="1"/>
          </p:cNvCxnSpPr>
          <p:nvPr/>
        </p:nvCxnSpPr>
        <p:spPr>
          <a:xfrm flipV="1">
            <a:off x="3761411" y="1650741"/>
            <a:ext cx="2505740" cy="692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82524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12160" y="429309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6136" y="177281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9712" y="3933056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91680" y="4005064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68144" y="126876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3" idx="2"/>
            <a:endCxn id="4" idx="0"/>
          </p:cNvCxnSpPr>
          <p:nvPr/>
        </p:nvCxnSpPr>
        <p:spPr>
          <a:xfrm>
            <a:off x="899592" y="1371606"/>
            <a:ext cx="1199959" cy="292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18076" y="465313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5708" y="4608748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32040" y="162880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45668" y="378904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63688" y="371703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58036" y="1628800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779912" y="2834433"/>
            <a:ext cx="1008112" cy="864096"/>
          </a:xfrm>
          <a:prstGeom prst="diamond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</a:t>
            </a:r>
            <a:r>
              <a:rPr lang="ko-KR" altLang="en-US" sz="1200" dirty="0">
                <a:solidFill>
                  <a:schemeClr val="tx1"/>
                </a:solidFill>
              </a:rPr>
              <a:t>뷰</a:t>
            </a:r>
          </a:p>
        </p:txBody>
      </p:sp>
      <p:cxnSp>
        <p:nvCxnSpPr>
          <p:cNvPr id="54" name="Straight Connector 53"/>
          <p:cNvCxnSpPr>
            <a:stCxn id="52" idx="3"/>
            <a:endCxn id="6" idx="1"/>
          </p:cNvCxnSpPr>
          <p:nvPr/>
        </p:nvCxnSpPr>
        <p:spPr>
          <a:xfrm flipV="1">
            <a:off x="4788024" y="1650741"/>
            <a:ext cx="1479127" cy="161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1"/>
            <a:endCxn id="4" idx="0"/>
          </p:cNvCxnSpPr>
          <p:nvPr/>
        </p:nvCxnSpPr>
        <p:spPr>
          <a:xfrm flipH="1">
            <a:off x="2099551" y="3266481"/>
            <a:ext cx="1680361" cy="1026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11760" y="4077072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05708" y="3573016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 smtClean="0">
                <a:solidFill>
                  <a:schemeClr val="tx1"/>
                </a:solidFill>
              </a:rPr>
              <a:t>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14020" y="1916832"/>
            <a:ext cx="626132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0.*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4168" y="1988840"/>
            <a:ext cx="216024" cy="21602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>
            <a:alpha val="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BIT02-22</dc:creator>
  <cp:lastModifiedBy>BIT02-22</cp:lastModifiedBy>
  <cp:revision>8</cp:revision>
  <dcterms:created xsi:type="dcterms:W3CDTF">2020-05-28T03:39:46Z</dcterms:created>
  <dcterms:modified xsi:type="dcterms:W3CDTF">2020-05-28T06:17:33Z</dcterms:modified>
</cp:coreProperties>
</file>