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577EB19-3745-49DE-92C8-9D48277087E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clickteam.com/install-creator-2" TargetMode="External"/><Relationship Id="rId2" Type="http://schemas.openxmlformats.org/officeDocument/2006/relationships/hyperlink" Target="http://www.xiconeditor.com/" TargetMode="External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mobiloud.com/blog/progressive-web-apps-vs-native-apps/" TargetMode="External"/><Relationship Id="rId2" Type="http://schemas.openxmlformats.org/officeDocument/2006/relationships/hyperlink" Target="https://developer.mozilla.org/en-US/docs/Web/Progressive_web_apps" TargetMode="External"/><Relationship Id="rId3" Type="http://schemas.openxmlformats.org/officeDocument/2006/relationships/hyperlink" Target="https://www.smashingmagazine.com/2016/08/a-beginners-guide-to-progressive-web-apps/" TargetMode="External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cordova.apache.org/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Getting 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Operating System’s “Store”</a:t>
            </a:r>
            <a:endParaRPr b="0" lang="en-US" sz="32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Buy/Download from publisher</a:t>
            </a:r>
            <a:endParaRPr b="0" lang="en-US" sz="32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Buy in a physical disc / mail order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Software Installer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ClickTeam </a:t>
            </a:r>
            <a:r>
              <a:rPr b="0" lang="en-US" sz="3200" spc="-1" strike="noStrike">
                <a:latin typeface="Arial"/>
                <a:hlinkClick r:id="rId1"/>
              </a:rPr>
              <a:t>InstallCreator</a:t>
            </a:r>
            <a:r>
              <a:rPr b="0" lang="en-US" sz="3200" spc="-1" strike="noStrike">
                <a:latin typeface="Arial"/>
              </a:rPr>
              <a:t> has a free version.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can setup the program’s icon and group where in the list of programs on your computer. Typically has an uninstall feature.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Here is an </a:t>
            </a:r>
            <a:r>
              <a:rPr b="0" lang="en-US" sz="3200" spc="-1" strike="noStrike">
                <a:latin typeface="Arial"/>
                <a:hlinkClick r:id="rId2"/>
              </a:rPr>
              <a:t>ICO</a:t>
            </a:r>
            <a:r>
              <a:rPr b="0" lang="en-US" sz="3200" spc="-1" strike="noStrike">
                <a:latin typeface="Arial"/>
              </a:rPr>
              <a:t> (icon image) editor.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Documentation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Manuals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Help Files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Now with multimedia you can ask a question to search by voice.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AI can learn peoples mistakes and help give suggestions.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Native Apps vs Progressive web apps (PWAs)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https://www.mobiloud.com/blog/progressive-web-apps-vs-native-apps/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2"/>
              </a:rPr>
              <a:t>https://developer.mozilla.org/en-US/docs/Web/Progressive_web_apps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3"/>
              </a:rPr>
              <a:t>https://www.smashingmagazine.com/2016/08/a-beginners-guide-to-progressive-web-apps/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Apache Cordova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48640" y="12837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https://cordova.apache.org/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Mobile apps with HTML, CSS &amp; JS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Target multiple platforms with one code base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Free and open source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LibreOffice/6.2.8.2$Windows_X86_64 LibreOffice_project/f82ddfca21ebc1e222a662a32b25c0c9d20169ee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2020-04-20T17:26:06Z</dcterms:created>
  <dc:creator/>
  <dc:description/>
  <dc:language>en-US</dc:language>
  <cp:lastModifiedBy/>
  <dcterms:modified xsi:type="dcterms:W3CDTF">2020-04-20T18:11:16Z</dcterms:modified>
  <cp:revision>4</cp:revision>
  <dc:subject/>
  <dc:title/>
</cp:coreProperties>
</file>