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FFF"/>
    <a:srgbClr val="B551FF"/>
    <a:srgbClr val="AB4DFA"/>
    <a:srgbClr val="9442D5"/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940"/>
  </p:normalViewPr>
  <p:slideViewPr>
    <p:cSldViewPr>
      <p:cViewPr varScale="1">
        <p:scale>
          <a:sx n="124" d="100"/>
          <a:sy n="124" d="100"/>
        </p:scale>
        <p:origin x="1264" y="176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434092" y="685800"/>
            <a:ext cx="8176508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354840" y="130314"/>
            <a:ext cx="1130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Terraform Module – Hub and Spoke with Transit Gateway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1835BE-7F92-EB4D-A540-08B6E3E515EF}"/>
              </a:ext>
            </a:extLst>
          </p:cNvPr>
          <p:cNvSpPr/>
          <p:nvPr/>
        </p:nvSpPr>
        <p:spPr>
          <a:xfrm>
            <a:off x="2057399" y="1600200"/>
            <a:ext cx="8001001" cy="403859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6C3C966-C5E2-C241-8879-49A2A8E4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399" y="1600386"/>
            <a:ext cx="257554" cy="257554"/>
          </a:xfrm>
          <a:prstGeom prst="rect">
            <a:avLst/>
          </a:prstGeom>
        </p:spPr>
      </p:pic>
      <p:pic>
        <p:nvPicPr>
          <p:cNvPr id="209" name="Graphic 7">
            <a:extLst>
              <a:ext uri="{FF2B5EF4-FFF2-40B4-BE49-F238E27FC236}">
                <a16:creationId xmlns:a16="http://schemas.microsoft.com/office/drawing/2014/main" id="{A1195876-4C61-D347-A356-1187E82F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3" y="3899204"/>
            <a:ext cx="1044453" cy="10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7F4FD7F-DF90-404A-AC38-16FC8A040570}"/>
              </a:ext>
            </a:extLst>
          </p:cNvPr>
          <p:cNvSpPr/>
          <p:nvPr/>
        </p:nvSpPr>
        <p:spPr>
          <a:xfrm>
            <a:off x="4852646" y="1794241"/>
            <a:ext cx="2071350" cy="133835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Services VPC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605CBB97-7B7E-3243-86F8-6F04ADEFD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0667" y="1791254"/>
            <a:ext cx="265616" cy="26561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710E42AC-2FD6-4246-A59A-343B20829082}"/>
              </a:ext>
            </a:extLst>
          </p:cNvPr>
          <p:cNvSpPr/>
          <p:nvPr/>
        </p:nvSpPr>
        <p:spPr>
          <a:xfrm>
            <a:off x="6967317" y="1790547"/>
            <a:ext cx="1998923" cy="133835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VPC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DA9B26F-E52A-1F4E-8670-E15840305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5338" y="1787560"/>
            <a:ext cx="265616" cy="265616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06F07C8F-E96A-844A-A208-0DC246C30650}"/>
              </a:ext>
            </a:extLst>
          </p:cNvPr>
          <p:cNvSpPr/>
          <p:nvPr/>
        </p:nvSpPr>
        <p:spPr>
          <a:xfrm>
            <a:off x="7610420" y="3638020"/>
            <a:ext cx="2209800" cy="133835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 VPC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058986B8-44E3-3542-9750-D5A3C846C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8441" y="3635033"/>
            <a:ext cx="265616" cy="26561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5E038D4D-39B9-4E4C-AFAF-0E1975375C94}"/>
              </a:ext>
            </a:extLst>
          </p:cNvPr>
          <p:cNvSpPr/>
          <p:nvPr/>
        </p:nvSpPr>
        <p:spPr>
          <a:xfrm>
            <a:off x="2515568" y="2316466"/>
            <a:ext cx="1998923" cy="133835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Ingress VPC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30B25922-2053-AC46-86B1-5D0E52F30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3589" y="2313479"/>
            <a:ext cx="265616" cy="26561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10304739-C80D-D141-907C-D87929879E2F}"/>
              </a:ext>
            </a:extLst>
          </p:cNvPr>
          <p:cNvSpPr/>
          <p:nvPr/>
        </p:nvSpPr>
        <p:spPr>
          <a:xfrm>
            <a:off x="2512112" y="3752252"/>
            <a:ext cx="1998923" cy="133835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Egress VPC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4714025C-359D-744F-9CE7-EC1822173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0133" y="3749265"/>
            <a:ext cx="265616" cy="265616"/>
          </a:xfrm>
          <a:prstGeom prst="rect">
            <a:avLst/>
          </a:prstGeom>
        </p:spPr>
      </p:pic>
      <p:sp>
        <p:nvSpPr>
          <p:cNvPr id="125" name="TextBox 12">
            <a:extLst>
              <a:ext uri="{FF2B5EF4-FFF2-40B4-BE49-F238E27FC236}">
                <a16:creationId xmlns:a16="http://schemas.microsoft.com/office/drawing/2014/main" id="{06A9470A-5813-4243-9C85-1DC250F1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2853647"/>
            <a:ext cx="754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FACEC93-E08D-D54A-994C-D1C522EBA5C4}"/>
              </a:ext>
            </a:extLst>
          </p:cNvPr>
          <p:cNvSpPr/>
          <p:nvPr/>
        </p:nvSpPr>
        <p:spPr>
          <a:xfrm>
            <a:off x="2300698" y="2855360"/>
            <a:ext cx="415332" cy="398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B178081-A294-6C4D-B008-28C94371872A}"/>
              </a:ext>
            </a:extLst>
          </p:cNvPr>
          <p:cNvSpPr/>
          <p:nvPr/>
        </p:nvSpPr>
        <p:spPr>
          <a:xfrm>
            <a:off x="2290240" y="4291392"/>
            <a:ext cx="415332" cy="398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26" name="Graphic 10">
            <a:extLst>
              <a:ext uri="{FF2B5EF4-FFF2-40B4-BE49-F238E27FC236}">
                <a16:creationId xmlns:a16="http://schemas.microsoft.com/office/drawing/2014/main" id="{5E2E10DF-0353-CB46-81A3-E0C8CBB0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9" y="2853647"/>
            <a:ext cx="415551" cy="415551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0">
            <a:extLst>
              <a:ext uri="{FF2B5EF4-FFF2-40B4-BE49-F238E27FC236}">
                <a16:creationId xmlns:a16="http://schemas.microsoft.com/office/drawing/2014/main" id="{55B215C9-104A-F943-A4AD-957B5719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04" y="4292848"/>
            <a:ext cx="415551" cy="415551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2">
            <a:extLst>
              <a:ext uri="{FF2B5EF4-FFF2-40B4-BE49-F238E27FC236}">
                <a16:creationId xmlns:a16="http://schemas.microsoft.com/office/drawing/2014/main" id="{157AE357-4441-D943-9674-DBA41CB1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941" y="4298592"/>
            <a:ext cx="754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sp>
        <p:nvSpPr>
          <p:cNvPr id="134" name="TextBox 25">
            <a:extLst>
              <a:ext uri="{FF2B5EF4-FFF2-40B4-BE49-F238E27FC236}">
                <a16:creationId xmlns:a16="http://schemas.microsoft.com/office/drawing/2014/main" id="{A6774989-E18B-A448-A051-04DB1F27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93" y="4975245"/>
            <a:ext cx="13699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AAA2CE-E22F-6149-BD28-EA0D7D8615E4}"/>
              </a:ext>
            </a:extLst>
          </p:cNvPr>
          <p:cNvCxnSpPr>
            <a:cxnSpLocks/>
            <a:stCxn id="115" idx="3"/>
            <a:endCxn id="209" idx="1"/>
          </p:cNvCxnSpPr>
          <p:nvPr/>
        </p:nvCxnSpPr>
        <p:spPr>
          <a:xfrm>
            <a:off x="4514491" y="2985645"/>
            <a:ext cx="1059282" cy="14357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6D8F90F-0462-0F4B-A755-908D0E730211}"/>
              </a:ext>
            </a:extLst>
          </p:cNvPr>
          <p:cNvCxnSpPr>
            <a:cxnSpLocks/>
            <a:stCxn id="122" idx="3"/>
            <a:endCxn id="209" idx="1"/>
          </p:cNvCxnSpPr>
          <p:nvPr/>
        </p:nvCxnSpPr>
        <p:spPr>
          <a:xfrm>
            <a:off x="4511035" y="4421431"/>
            <a:ext cx="10627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D057C5-A925-8B4D-BD80-89B9BE0B98E3}"/>
              </a:ext>
            </a:extLst>
          </p:cNvPr>
          <p:cNvCxnSpPr>
            <a:cxnSpLocks/>
            <a:stCxn id="99" idx="2"/>
            <a:endCxn id="209" idx="0"/>
          </p:cNvCxnSpPr>
          <p:nvPr/>
        </p:nvCxnSpPr>
        <p:spPr>
          <a:xfrm>
            <a:off x="5888321" y="3132599"/>
            <a:ext cx="207679" cy="766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B998630-8670-5144-B9F6-5137D2C45FF3}"/>
              </a:ext>
            </a:extLst>
          </p:cNvPr>
          <p:cNvCxnSpPr>
            <a:cxnSpLocks/>
            <a:stCxn id="101" idx="2"/>
            <a:endCxn id="209" idx="0"/>
          </p:cNvCxnSpPr>
          <p:nvPr/>
        </p:nvCxnSpPr>
        <p:spPr>
          <a:xfrm flipH="1">
            <a:off x="6096000" y="3128905"/>
            <a:ext cx="1870779" cy="77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078B3B-9444-BE41-B907-65B41C053F87}"/>
              </a:ext>
            </a:extLst>
          </p:cNvPr>
          <p:cNvCxnSpPr>
            <a:cxnSpLocks/>
            <a:stCxn id="112" idx="1"/>
            <a:endCxn id="209" idx="3"/>
          </p:cNvCxnSpPr>
          <p:nvPr/>
        </p:nvCxnSpPr>
        <p:spPr>
          <a:xfrm flipH="1">
            <a:off x="6618226" y="4307199"/>
            <a:ext cx="992194" cy="114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1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10386</TotalTime>
  <Words>30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171</cp:revision>
  <dcterms:created xsi:type="dcterms:W3CDTF">2018-02-11T04:20:17Z</dcterms:created>
  <dcterms:modified xsi:type="dcterms:W3CDTF">2022-06-16T07:59:13Z</dcterms:modified>
  <cp:category/>
</cp:coreProperties>
</file>