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48863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3737"/>
    <a:srgbClr val="A22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196" y="2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799684"/>
            <a:ext cx="13716000" cy="1701165"/>
          </a:xfrm>
        </p:spPr>
        <p:txBody>
          <a:bodyPr anchor="b"/>
          <a:lstStyle>
            <a:lvl1pPr algn="ctr">
              <a:defRPr sz="4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566452"/>
            <a:ext cx="13716000" cy="1179730"/>
          </a:xfrm>
        </p:spPr>
        <p:txBody>
          <a:bodyPr/>
          <a:lstStyle>
            <a:lvl1pPr marL="0" indent="0" algn="ctr">
              <a:buNone/>
              <a:defRPr sz="1710"/>
            </a:lvl1pPr>
            <a:lvl2pPr marL="325755" indent="0" algn="ctr">
              <a:buNone/>
              <a:defRPr sz="1425"/>
            </a:lvl2pPr>
            <a:lvl3pPr marL="651510" indent="0" algn="ctr">
              <a:buNone/>
              <a:defRPr sz="1283"/>
            </a:lvl3pPr>
            <a:lvl4pPr marL="977265" indent="0" algn="ctr">
              <a:buNone/>
              <a:defRPr sz="1140"/>
            </a:lvl4pPr>
            <a:lvl5pPr marL="1303020" indent="0" algn="ctr">
              <a:buNone/>
              <a:defRPr sz="1140"/>
            </a:lvl5pPr>
            <a:lvl6pPr marL="1628775" indent="0" algn="ctr">
              <a:buNone/>
              <a:defRPr sz="1140"/>
            </a:lvl6pPr>
            <a:lvl7pPr marL="1954530" indent="0" algn="ctr">
              <a:buNone/>
              <a:defRPr sz="1140"/>
            </a:lvl7pPr>
            <a:lvl8pPr marL="2280285" indent="0" algn="ctr">
              <a:buNone/>
              <a:defRPr sz="1140"/>
            </a:lvl8pPr>
            <a:lvl9pPr marL="2606040" indent="0" algn="ctr">
              <a:buNone/>
              <a:defRPr sz="11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4AF4-1EF2-434C-BD51-0BD81EC5A8F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0CDB-90F4-490B-9A73-46B4FD8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1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4AF4-1EF2-434C-BD51-0BD81EC5A8F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0CDB-90F4-490B-9A73-46B4FD8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4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260151"/>
            <a:ext cx="3943350" cy="41409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260151"/>
            <a:ext cx="11601450" cy="41409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4AF4-1EF2-434C-BD51-0BD81EC5A8F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0CDB-90F4-490B-9A73-46B4FD8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1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4AF4-1EF2-434C-BD51-0BD81EC5A8F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0CDB-90F4-490B-9A73-46B4FD8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1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218189"/>
            <a:ext cx="15773400" cy="2032575"/>
          </a:xfrm>
        </p:spPr>
        <p:txBody>
          <a:bodyPr anchor="b"/>
          <a:lstStyle>
            <a:lvl1pPr>
              <a:defRPr sz="4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3269993"/>
            <a:ext cx="15773400" cy="1068883"/>
          </a:xfrm>
        </p:spPr>
        <p:txBody>
          <a:bodyPr/>
          <a:lstStyle>
            <a:lvl1pPr marL="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1pPr>
            <a:lvl2pPr marL="32575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51510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3pPr>
            <a:lvl4pPr marL="97726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4pPr>
            <a:lvl5pPr marL="130302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5pPr>
            <a:lvl6pPr marL="162877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6pPr>
            <a:lvl7pPr marL="195453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7pPr>
            <a:lvl8pPr marL="228028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8pPr>
            <a:lvl9pPr marL="260604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4AF4-1EF2-434C-BD51-0BD81EC5A8F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0CDB-90F4-490B-9A73-46B4FD8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2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300758"/>
            <a:ext cx="7772400" cy="3100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300758"/>
            <a:ext cx="7772400" cy="3100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4AF4-1EF2-434C-BD51-0BD81EC5A8F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0CDB-90F4-490B-9A73-46B4FD8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4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60152"/>
            <a:ext cx="15773400" cy="9444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197829"/>
            <a:ext cx="7736681" cy="587037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1784866"/>
            <a:ext cx="7736681" cy="2625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197829"/>
            <a:ext cx="7774782" cy="587037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1784866"/>
            <a:ext cx="7774782" cy="2625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4AF4-1EF2-434C-BD51-0BD81EC5A8F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0CDB-90F4-490B-9A73-46B4FD8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4AF4-1EF2-434C-BD51-0BD81EC5A8F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0CDB-90F4-490B-9A73-46B4FD8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7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4AF4-1EF2-434C-BD51-0BD81EC5A8F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0CDB-90F4-490B-9A73-46B4FD8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25755"/>
            <a:ext cx="5898356" cy="1140143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703541"/>
            <a:ext cx="9258300" cy="3472458"/>
          </a:xfrm>
        </p:spPr>
        <p:txBody>
          <a:bodyPr/>
          <a:lstStyle>
            <a:lvl1pPr>
              <a:defRPr sz="2280"/>
            </a:lvl1pPr>
            <a:lvl2pPr>
              <a:defRPr sz="1995"/>
            </a:lvl2pPr>
            <a:lvl3pPr>
              <a:defRPr sz="171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465898"/>
            <a:ext cx="5898356" cy="2715756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4AF4-1EF2-434C-BD51-0BD81EC5A8F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0CDB-90F4-490B-9A73-46B4FD8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25755"/>
            <a:ext cx="5898356" cy="1140143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703541"/>
            <a:ext cx="9258300" cy="3472458"/>
          </a:xfrm>
        </p:spPr>
        <p:txBody>
          <a:bodyPr anchor="t"/>
          <a:lstStyle>
            <a:lvl1pPr marL="0" indent="0">
              <a:buNone/>
              <a:defRPr sz="2280"/>
            </a:lvl1pPr>
            <a:lvl2pPr marL="325755" indent="0">
              <a:buNone/>
              <a:defRPr sz="1995"/>
            </a:lvl2pPr>
            <a:lvl3pPr marL="651510" indent="0">
              <a:buNone/>
              <a:defRPr sz="1710"/>
            </a:lvl3pPr>
            <a:lvl4pPr marL="977265" indent="0">
              <a:buNone/>
              <a:defRPr sz="1425"/>
            </a:lvl4pPr>
            <a:lvl5pPr marL="1303020" indent="0">
              <a:buNone/>
              <a:defRPr sz="1425"/>
            </a:lvl5pPr>
            <a:lvl6pPr marL="1628775" indent="0">
              <a:buNone/>
              <a:defRPr sz="1425"/>
            </a:lvl6pPr>
            <a:lvl7pPr marL="1954530" indent="0">
              <a:buNone/>
              <a:defRPr sz="1425"/>
            </a:lvl7pPr>
            <a:lvl8pPr marL="2280285" indent="0">
              <a:buNone/>
              <a:defRPr sz="1425"/>
            </a:lvl8pPr>
            <a:lvl9pPr marL="2606040" indent="0">
              <a:buNone/>
              <a:defRPr sz="14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465898"/>
            <a:ext cx="5898356" cy="2715756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4AF4-1EF2-434C-BD51-0BD81EC5A8F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A0CDB-90F4-490B-9A73-46B4FD8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60152"/>
            <a:ext cx="15773400" cy="944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300758"/>
            <a:ext cx="15773400" cy="3100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4528900"/>
            <a:ext cx="4114800" cy="260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4AF4-1EF2-434C-BD51-0BD81EC5A8F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4528900"/>
            <a:ext cx="6172200" cy="260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4528900"/>
            <a:ext cx="4114800" cy="260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A0CDB-90F4-490B-9A73-46B4FD80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2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1510" rtl="0" eaLnBrk="1" latinLnBrk="0" hangingPunct="1">
        <a:lnSpc>
          <a:spcPct val="90000"/>
        </a:lnSpc>
        <a:spcBef>
          <a:spcPct val="0"/>
        </a:spcBef>
        <a:buNone/>
        <a:defRPr sz="31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878" indent="-162878" algn="l" defTabSz="65151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1pPr>
      <a:lvl2pPr marL="48863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14014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46589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79165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211740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44316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76891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3pPr>
      <a:lvl4pPr marL="97726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30302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62877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195453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28028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colorful balls&#10;&#10;Description automatically generated">
            <a:extLst>
              <a:ext uri="{FF2B5EF4-FFF2-40B4-BE49-F238E27FC236}">
                <a16:creationId xmlns:a16="http://schemas.microsoft.com/office/drawing/2014/main" id="{72AAA3C1-949D-25B1-E70E-248B9D57C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4886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D52F2D-5BFD-B5AB-3EBF-2CD216E2C43B}"/>
              </a:ext>
            </a:extLst>
          </p:cNvPr>
          <p:cNvSpPr/>
          <p:nvPr/>
        </p:nvSpPr>
        <p:spPr>
          <a:xfrm>
            <a:off x="-568037" y="865807"/>
            <a:ext cx="19424073" cy="2862322"/>
          </a:xfrm>
          <a:prstGeom prst="rect">
            <a:avLst/>
          </a:prstGeom>
          <a:noFill/>
          <a:effectLst>
            <a:glow rad="787400">
              <a:schemeClr val="bg1">
                <a:alpha val="69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 flip="none" rotWithShape="1">
                  <a:gsLst>
                    <a:gs pos="0">
                      <a:srgbClr val="FF0000"/>
                    </a:gs>
                    <a:gs pos="46000">
                      <a:srgbClr val="F33737"/>
                    </a:gs>
                    <a:gs pos="100000">
                      <a:srgbClr val="A2200A"/>
                    </a:gs>
                  </a:gsLst>
                  <a:lin ang="5400000" scaled="1"/>
                  <a:tileRect/>
                </a:gra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  </a:t>
            </a:r>
            <a:r>
              <a:rPr lang="ta-IN" sz="18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 flip="none" rotWithShape="1">
                  <a:gsLst>
                    <a:gs pos="0">
                      <a:srgbClr val="FF0000"/>
                    </a:gs>
                    <a:gs pos="46000">
                      <a:srgbClr val="F33737"/>
                    </a:gs>
                    <a:gs pos="100000">
                      <a:srgbClr val="A2200A"/>
                    </a:gs>
                  </a:gsLst>
                  <a:lin ang="5400000" scaled="1"/>
                  <a:tileRect/>
                </a:gra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jal Thoegai" panose="02000000000000000000" pitchFamily="2" charset="0"/>
                <a:cs typeface="Anjal Thoegai" panose="02000000000000000000" pitchFamily="2" charset="0"/>
              </a:rPr>
              <a:t>இதழ்கள்</a:t>
            </a:r>
            <a:r>
              <a:rPr lang="en-US" sz="18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62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Anjal Thoegai</vt:lpstr>
      <vt:lpstr>Arial</vt:lpstr>
      <vt:lpstr>Calibri</vt:lpstr>
      <vt:lpstr>Calibri Light</vt:lpstr>
      <vt:lpstr>Office Theme</vt:lpstr>
      <vt:lpstr>PowerPoint Presentation</vt:lpstr>
    </vt:vector>
  </TitlesOfParts>
  <Company>MOE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Mark Crisostomo Manzo</dc:creator>
  <cp:lastModifiedBy>Timothy Mark Crisostomo Manzo</cp:lastModifiedBy>
  <cp:revision>1</cp:revision>
  <dcterms:created xsi:type="dcterms:W3CDTF">2023-07-26T10:03:44Z</dcterms:created>
  <dcterms:modified xsi:type="dcterms:W3CDTF">2023-07-26T10:31:55Z</dcterms:modified>
</cp:coreProperties>
</file>