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2066-895D-465D-BB9E-3FF6DC357C80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EBFB-CAE2-4A25-B70C-8E4A58BF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2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2066-895D-465D-BB9E-3FF6DC357C80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EBFB-CAE2-4A25-B70C-8E4A58BF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1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2066-895D-465D-BB9E-3FF6DC357C80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EBFB-CAE2-4A25-B70C-8E4A58BF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1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2066-895D-465D-BB9E-3FF6DC357C80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EBFB-CAE2-4A25-B70C-8E4A58BF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3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2066-895D-465D-BB9E-3FF6DC357C80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EBFB-CAE2-4A25-B70C-8E4A58BF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4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2066-895D-465D-BB9E-3FF6DC357C80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EBFB-CAE2-4A25-B70C-8E4A58BF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2066-895D-465D-BB9E-3FF6DC357C80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EBFB-CAE2-4A25-B70C-8E4A58BF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9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2066-895D-465D-BB9E-3FF6DC357C80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EBFB-CAE2-4A25-B70C-8E4A58BF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2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2066-895D-465D-BB9E-3FF6DC357C80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EBFB-CAE2-4A25-B70C-8E4A58BF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6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2066-895D-465D-BB9E-3FF6DC357C80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EBFB-CAE2-4A25-B70C-8E4A58BF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8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2066-895D-465D-BB9E-3FF6DC357C80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EBFB-CAE2-4A25-B70C-8E4A58BF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6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52066-895D-465D-BB9E-3FF6DC357C80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AEBFB-CAE2-4A25-B70C-8E4A58BF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7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619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241" y="1834451"/>
            <a:ext cx="2105421" cy="35972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1757724"/>
            <a:ext cx="1963402" cy="375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44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Makas, Admir</dc:creator>
  <cp:lastModifiedBy>Makas, Admir</cp:lastModifiedBy>
  <cp:revision>2</cp:revision>
  <dcterms:created xsi:type="dcterms:W3CDTF">2016-02-22T20:52:57Z</dcterms:created>
  <dcterms:modified xsi:type="dcterms:W3CDTF">2016-02-22T21:14:03Z</dcterms:modified>
</cp:coreProperties>
</file>