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4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6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1053-9AA5-440B-A333-6E435DB2E802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34F3-F3E1-49C8-9D48-57BB2F4DB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Loading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paper by Mervyn D. Olson</a:t>
            </a:r>
          </a:p>
          <a:p>
            <a:r>
              <a:rPr lang="en-US" dirty="0" smtClean="0"/>
              <a:t>A Consistent Finite Element Method for Random Response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117476"/>
            <a:ext cx="3343275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00150"/>
            <a:ext cx="7934325" cy="2164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4423444"/>
            <a:ext cx="3829050" cy="930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175" y="3600450"/>
            <a:ext cx="5353050" cy="71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Random Loading is applied to the beam nodes defined by the cross spectral density defined below.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175" y="5481116"/>
            <a:ext cx="5353050" cy="995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cross spectral definitions for the nodes is defined in ABAQUS by invoking the PSD definition option under the amplitude option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4314826"/>
            <a:ext cx="5749615" cy="7792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31773" y="4266323"/>
            <a:ext cx="1325718" cy="438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FEA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3201"/>
            <a:ext cx="1743075" cy="615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9151"/>
            <a:ext cx="6400800" cy="4381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00450" y="1924051"/>
            <a:ext cx="971550" cy="2171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152775"/>
            <a:ext cx="5323190" cy="354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819151"/>
            <a:ext cx="18859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Random Loading Analysis</vt:lpstr>
      <vt:lpstr>Problem Setup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Loading Analysis</dc:title>
  <dc:creator>Makas, Admir</dc:creator>
  <cp:lastModifiedBy>Makas, Admir</cp:lastModifiedBy>
  <cp:revision>3</cp:revision>
  <dcterms:created xsi:type="dcterms:W3CDTF">2016-02-08T01:00:37Z</dcterms:created>
  <dcterms:modified xsi:type="dcterms:W3CDTF">2016-02-08T01:24:23Z</dcterms:modified>
</cp:coreProperties>
</file>