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>
        <p:scale>
          <a:sx n="90" d="100"/>
          <a:sy n="90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99E9-B963-48AC-A2A1-E0C640C3E36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6F6-029E-410F-B338-C6EE6366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99E9-B963-48AC-A2A1-E0C640C3E36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6F6-029E-410F-B338-C6EE6366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99E9-B963-48AC-A2A1-E0C640C3E36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6F6-029E-410F-B338-C6EE6366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9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99E9-B963-48AC-A2A1-E0C640C3E36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6F6-029E-410F-B338-C6EE6366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2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99E9-B963-48AC-A2A1-E0C640C3E36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6F6-029E-410F-B338-C6EE6366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99E9-B963-48AC-A2A1-E0C640C3E36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6F6-029E-410F-B338-C6EE6366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2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99E9-B963-48AC-A2A1-E0C640C3E36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6F6-029E-410F-B338-C6EE6366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6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99E9-B963-48AC-A2A1-E0C640C3E36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6F6-029E-410F-B338-C6EE6366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3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99E9-B963-48AC-A2A1-E0C640C3E36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6F6-029E-410F-B338-C6EE6366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7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99E9-B963-48AC-A2A1-E0C640C3E36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6F6-029E-410F-B338-C6EE6366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3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99E9-B963-48AC-A2A1-E0C640C3E36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6F6-029E-410F-B338-C6EE6366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1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D99E9-B963-48AC-A2A1-E0C640C3E36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0D6F6-029E-410F-B338-C6EE6366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9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9.png"/><Relationship Id="rId3" Type="http://schemas.openxmlformats.org/officeDocument/2006/relationships/package" Target="../embeddings/Microsoft_Excel_Worksheet1.xlsx"/><Relationship Id="rId7" Type="http://schemas.openxmlformats.org/officeDocument/2006/relationships/package" Target="../embeddings/Microsoft_Excel_Worksheet3.xlsx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11" Type="http://schemas.openxmlformats.org/officeDocument/2006/relationships/image" Target="../media/image17.png"/><Relationship Id="rId5" Type="http://schemas.openxmlformats.org/officeDocument/2006/relationships/package" Target="../embeddings/Microsoft_Excel_Worksheet2.xlsx"/><Relationship Id="rId10" Type="http://schemas.openxmlformats.org/officeDocument/2006/relationships/image" Target="../media/image16.png"/><Relationship Id="rId4" Type="http://schemas.openxmlformats.org/officeDocument/2006/relationships/image" Target="../media/image12.emf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6.xlsx"/><Relationship Id="rId13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2.emf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Excel_Worksheet5.xlsx"/><Relationship Id="rId11" Type="http://schemas.openxmlformats.org/officeDocument/2006/relationships/image" Target="../media/image25.png"/><Relationship Id="rId5" Type="http://schemas.openxmlformats.org/officeDocument/2006/relationships/image" Target="../media/image21.emf"/><Relationship Id="rId10" Type="http://schemas.openxmlformats.org/officeDocument/2006/relationships/image" Target="../media/image24.png"/><Relationship Id="rId4" Type="http://schemas.openxmlformats.org/officeDocument/2006/relationships/package" Target="../embeddings/Microsoft_Excel_Worksheet4.xlsx"/><Relationship Id="rId9" Type="http://schemas.openxmlformats.org/officeDocument/2006/relationships/image" Target="../media/image12.emf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package" Target="../embeddings/Microsoft_Excel_Worksheet12.xlsx"/><Relationship Id="rId3" Type="http://schemas.openxmlformats.org/officeDocument/2006/relationships/package" Target="../embeddings/Microsoft_Excel_Worksheet7.xlsx"/><Relationship Id="rId7" Type="http://schemas.openxmlformats.org/officeDocument/2006/relationships/package" Target="../embeddings/Microsoft_Excel_Worksheet9.xlsx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11" Type="http://schemas.openxmlformats.org/officeDocument/2006/relationships/package" Target="../embeddings/Microsoft_Excel_Worksheet11.xlsx"/><Relationship Id="rId5" Type="http://schemas.openxmlformats.org/officeDocument/2006/relationships/package" Target="../embeddings/Microsoft_Excel_Worksheet8.xlsx"/><Relationship Id="rId10" Type="http://schemas.openxmlformats.org/officeDocument/2006/relationships/image" Target="../media/image21.emf"/><Relationship Id="rId4" Type="http://schemas.openxmlformats.org/officeDocument/2006/relationships/image" Target="../media/image12.emf"/><Relationship Id="rId9" Type="http://schemas.openxmlformats.org/officeDocument/2006/relationships/package" Target="../embeddings/Microsoft_Excel_Worksheet10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88622"/>
            <a:ext cx="9144000" cy="2042407"/>
          </a:xfrm>
        </p:spPr>
        <p:txBody>
          <a:bodyPr/>
          <a:lstStyle/>
          <a:p>
            <a:r>
              <a:rPr lang="en-US" dirty="0" smtClean="0"/>
              <a:t>Modeling of Wing from Vibration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58077"/>
            <a:ext cx="9144000" cy="450423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Admir</a:t>
            </a:r>
            <a:r>
              <a:rPr lang="en-US" sz="3200" dirty="0" smtClean="0"/>
              <a:t> </a:t>
            </a:r>
            <a:r>
              <a:rPr lang="en-US" sz="3200" dirty="0" err="1" smtClean="0"/>
              <a:t>Makas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09" y="3113298"/>
            <a:ext cx="4022195" cy="2022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638" y="2973404"/>
            <a:ext cx="4232437" cy="230240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299171" y="3814161"/>
            <a:ext cx="1625600" cy="62088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8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47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9868"/>
            <a:ext cx="10515600" cy="5678310"/>
          </a:xfrm>
        </p:spPr>
        <p:txBody>
          <a:bodyPr>
            <a:normAutofit/>
          </a:bodyPr>
          <a:lstStyle/>
          <a:p>
            <a:r>
              <a:rPr lang="en-US" dirty="0" smtClean="0"/>
              <a:t>Reason behind reverse engineering the cantilever wing is to use the model for the </a:t>
            </a:r>
            <a:r>
              <a:rPr lang="en-US" u="sng" dirty="0" smtClean="0"/>
              <a:t>Reliability class project</a:t>
            </a:r>
            <a:r>
              <a:rPr lang="en-US" dirty="0" smtClean="0"/>
              <a:t>. This will allow for comparison of simulations with experimental results from the vibration class.</a:t>
            </a:r>
          </a:p>
          <a:p>
            <a:r>
              <a:rPr lang="en-US" dirty="0" smtClean="0"/>
              <a:t>Project will study impact of material and geometrical variations on modal response of the wing.</a:t>
            </a:r>
          </a:p>
          <a:p>
            <a:r>
              <a:rPr lang="en-US" dirty="0" smtClean="0"/>
              <a:t>In following presentation two wing models were studied.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Wing was modeled using hand measurements. This is considered lowest fidelity method to obtain wing geometry but yielded very good results.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790787" y="2009052"/>
            <a:ext cx="1077997" cy="4523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77393" y="3798623"/>
            <a:ext cx="4523493" cy="9443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43272" y="4742974"/>
            <a:ext cx="1591733" cy="3483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BEAM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33920" y="4742973"/>
            <a:ext cx="1591733" cy="3483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SHELL MODEL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7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93" y="152399"/>
            <a:ext cx="4319234" cy="6477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Modeling Technique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68893" y="947207"/>
            <a:ext cx="5157787" cy="558905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Overall dimension of the wing such as length, width, and thickness were obtained using ruler and tape measurer.</a:t>
            </a:r>
          </a:p>
          <a:p>
            <a:r>
              <a:rPr lang="en-US" sz="2400" dirty="0" smtClean="0"/>
              <a:t>Airfoil profile was obtained by scribing the edge on paper. Subsequently, profile coordinates were obtained using a picture editor with respect to the chord line.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665" y="2935110"/>
            <a:ext cx="2850167" cy="1532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796" y="662075"/>
            <a:ext cx="1196378" cy="55664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89954">
            <a:off x="1032415" y="4259314"/>
            <a:ext cx="3519997" cy="12067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516" y="5910088"/>
            <a:ext cx="4188579" cy="640642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5400000">
            <a:off x="2553569" y="5443008"/>
            <a:ext cx="602470" cy="3316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842" y="738188"/>
            <a:ext cx="332980" cy="5414256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6080711" y="800100"/>
            <a:ext cx="8055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080711" y="6081849"/>
            <a:ext cx="6357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193505" y="870857"/>
            <a:ext cx="1" cy="513805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85641" y="287383"/>
            <a:ext cx="0" cy="7615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22371" y="287382"/>
            <a:ext cx="1" cy="485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726429" y="6048102"/>
            <a:ext cx="1" cy="485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566806" y="6052457"/>
            <a:ext cx="1" cy="485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709012" y="6448064"/>
            <a:ext cx="869777" cy="1083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899635" y="382545"/>
            <a:ext cx="483007" cy="63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833903" y="544284"/>
            <a:ext cx="1" cy="485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913808" y="536610"/>
            <a:ext cx="1" cy="485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822368" y="5948987"/>
            <a:ext cx="1" cy="485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920896" y="5942317"/>
            <a:ext cx="1" cy="485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915299" y="618308"/>
            <a:ext cx="2319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8928362" y="6326776"/>
            <a:ext cx="2319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8590542" y="611366"/>
            <a:ext cx="2286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8575808" y="6326775"/>
            <a:ext cx="2286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874505" y="2803674"/>
            <a:ext cx="275709" cy="938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1778 MM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Line Callout 1 50"/>
          <p:cNvSpPr/>
          <p:nvPr/>
        </p:nvSpPr>
        <p:spPr>
          <a:xfrm>
            <a:off x="5717471" y="172971"/>
            <a:ext cx="814287" cy="228821"/>
          </a:xfrm>
          <a:prstGeom prst="borderCallout1">
            <a:avLst>
              <a:gd name="adj1" fmla="val 49196"/>
              <a:gd name="adj2" fmla="val 99954"/>
              <a:gd name="adj3" fmla="val 78247"/>
              <a:gd name="adj4" fmla="val 17824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159 MM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Line Callout 1 51"/>
          <p:cNvSpPr/>
          <p:nvPr/>
        </p:nvSpPr>
        <p:spPr>
          <a:xfrm>
            <a:off x="5743632" y="6533197"/>
            <a:ext cx="918999" cy="228821"/>
          </a:xfrm>
          <a:prstGeom prst="borderCallout1">
            <a:avLst>
              <a:gd name="adj1" fmla="val 45391"/>
              <a:gd name="adj2" fmla="val 98849"/>
              <a:gd name="adj3" fmla="val -28316"/>
              <a:gd name="adj4" fmla="val 15282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286 MM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Line Callout 1 52"/>
          <p:cNvSpPr/>
          <p:nvPr/>
        </p:nvSpPr>
        <p:spPr>
          <a:xfrm>
            <a:off x="7566807" y="307789"/>
            <a:ext cx="853252" cy="228821"/>
          </a:xfrm>
          <a:prstGeom prst="borderCallout1">
            <a:avLst>
              <a:gd name="adj1" fmla="val 49196"/>
              <a:gd name="adj2" fmla="val 99954"/>
              <a:gd name="adj3" fmla="val 101082"/>
              <a:gd name="adj4" fmla="val 15578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18.5 MM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Line Callout 1 53"/>
          <p:cNvSpPr/>
          <p:nvPr/>
        </p:nvSpPr>
        <p:spPr>
          <a:xfrm>
            <a:off x="9400113" y="6448064"/>
            <a:ext cx="814287" cy="228821"/>
          </a:xfrm>
          <a:prstGeom prst="borderCallout1">
            <a:avLst>
              <a:gd name="adj1" fmla="val 49196"/>
              <a:gd name="adj2" fmla="val 1563"/>
              <a:gd name="adj3" fmla="val -20705"/>
              <a:gd name="adj4" fmla="val -6559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30 MM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Line Callout 1 54"/>
          <p:cNvSpPr/>
          <p:nvPr/>
        </p:nvSpPr>
        <p:spPr>
          <a:xfrm>
            <a:off x="10173048" y="4862678"/>
            <a:ext cx="1592232" cy="228821"/>
          </a:xfrm>
          <a:prstGeom prst="borderCallout1">
            <a:avLst>
              <a:gd name="adj1" fmla="val -280"/>
              <a:gd name="adj2" fmla="val 61726"/>
              <a:gd name="adj3" fmla="val -195774"/>
              <a:gd name="adj4" fmla="val 8043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Thickness = 6 MM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671562" y="1457271"/>
            <a:ext cx="1754372" cy="638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Mass = 12.91 Kg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56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8893" y="152399"/>
            <a:ext cx="2680633" cy="6477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 Models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85308" y="800100"/>
            <a:ext cx="10515600" cy="2650262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CAD model was used to aid in FEA model creation for frequency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Two model types were studied: </a:t>
            </a:r>
            <a:r>
              <a:rPr lang="en-US" b="0" u="sng" dirty="0" smtClean="0"/>
              <a:t>Beam Wing Model and Shell Wing Model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55165" y="2053040"/>
            <a:ext cx="4523493" cy="9443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865370" y="391063"/>
            <a:ext cx="1077997" cy="45234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939" y="2972694"/>
            <a:ext cx="3607706" cy="23606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65" y="2973629"/>
            <a:ext cx="3538825" cy="235101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677786" y="1924493"/>
            <a:ext cx="24714" cy="4678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813887" y="1776915"/>
            <a:ext cx="1591733" cy="3483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BEAM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91811" y="1776914"/>
            <a:ext cx="1591733" cy="3483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SHELL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5165" y="2053040"/>
            <a:ext cx="225049" cy="944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131890" y="2151489"/>
            <a:ext cx="225049" cy="944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0407" y="2206239"/>
            <a:ext cx="692344" cy="637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FIXED 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71981" y="2291220"/>
            <a:ext cx="692344" cy="637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FIXED 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0503" y="5304330"/>
            <a:ext cx="3477730" cy="1447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Solution type: SOL 103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Element Type: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CBEAM (27 elements)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BAR (18 elements)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Model Mass = 12.8 Kg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73188" y="5304330"/>
            <a:ext cx="3477730" cy="1447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Solution type: SOL 103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Element Type: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CQUAD (660)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Model Mass = 12.84 Kg</a:t>
            </a:r>
          </a:p>
        </p:txBody>
      </p:sp>
    </p:spTree>
    <p:extLst>
      <p:ext uri="{BB962C8B-B14F-4D97-AF65-F5344CB8AC3E}">
        <p14:creationId xmlns:p14="http://schemas.microsoft.com/office/powerpoint/2010/main" val="122172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8892" y="152399"/>
            <a:ext cx="4243619" cy="6477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 Results (BEAM)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435174"/>
              </p:ext>
            </p:extLst>
          </p:nvPr>
        </p:nvGraphicFramePr>
        <p:xfrm>
          <a:off x="3805240" y="860532"/>
          <a:ext cx="2276596" cy="2618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Worksheet" r:id="rId3" imgW="1523840" imgH="1752618" progId="Excel.Sheet.12">
                  <p:embed/>
                </p:oleObj>
              </mc:Choice>
              <mc:Fallback>
                <p:oleObj name="Worksheet" r:id="rId3" imgW="1523840" imgH="1752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5240" y="860532"/>
                        <a:ext cx="2276596" cy="2618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69453"/>
              </p:ext>
            </p:extLst>
          </p:nvPr>
        </p:nvGraphicFramePr>
        <p:xfrm>
          <a:off x="6546124" y="860531"/>
          <a:ext cx="2278912" cy="2620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Worksheet" r:id="rId5" imgW="1523840" imgH="1752618" progId="Excel.Sheet.12">
                  <p:embed/>
                </p:oleObj>
              </mc:Choice>
              <mc:Fallback>
                <p:oleObj name="Worksheet" r:id="rId5" imgW="1523840" imgH="1752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46124" y="860531"/>
                        <a:ext cx="2278912" cy="2620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684477"/>
              </p:ext>
            </p:extLst>
          </p:nvPr>
        </p:nvGraphicFramePr>
        <p:xfrm>
          <a:off x="9189200" y="860531"/>
          <a:ext cx="2162767" cy="2618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7" imgW="1447720" imgH="1752618" progId="Excel.Sheet.12">
                  <p:embed/>
                </p:oleObj>
              </mc:Choice>
              <mc:Fallback>
                <p:oleObj name="Worksheet" r:id="rId7" imgW="1447720" imgH="1752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89200" y="860531"/>
                        <a:ext cx="2162767" cy="2618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704" y="965728"/>
            <a:ext cx="2510723" cy="152523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7704" y="2857892"/>
            <a:ext cx="2624692" cy="15623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409" y="4664759"/>
            <a:ext cx="2765987" cy="166197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83409" y="4367044"/>
            <a:ext cx="2439770" cy="14312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5125" y="4383380"/>
            <a:ext cx="2929788" cy="14927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56859" y="4335151"/>
            <a:ext cx="2540419" cy="17431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188294" y="920621"/>
            <a:ext cx="983512" cy="290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31309" y="2740749"/>
            <a:ext cx="983512" cy="290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88294" y="4599315"/>
            <a:ext cx="983512" cy="290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11538" y="4044561"/>
            <a:ext cx="983512" cy="290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89808" y="4047325"/>
            <a:ext cx="983512" cy="290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935312" y="4057957"/>
            <a:ext cx="983512" cy="290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40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55" y="2859158"/>
            <a:ext cx="2471913" cy="168077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8892" y="152399"/>
            <a:ext cx="4243619" cy="6477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 Results (SHELL)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539205"/>
              </p:ext>
            </p:extLst>
          </p:nvPr>
        </p:nvGraphicFramePr>
        <p:xfrm>
          <a:off x="6915036" y="966858"/>
          <a:ext cx="2166383" cy="2622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Worksheet" r:id="rId4" imgW="1447720" imgH="1752618" progId="Excel.Sheet.12">
                  <p:embed/>
                </p:oleObj>
              </mc:Choice>
              <mc:Fallback>
                <p:oleObj name="Worksheet" r:id="rId4" imgW="1447720" imgH="1752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15036" y="966858"/>
                        <a:ext cx="2166383" cy="2622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660969"/>
              </p:ext>
            </p:extLst>
          </p:nvPr>
        </p:nvGraphicFramePr>
        <p:xfrm>
          <a:off x="9307348" y="966858"/>
          <a:ext cx="2166398" cy="2622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Worksheet" r:id="rId6" imgW="1447720" imgH="1752618" progId="Excel.Sheet.12">
                  <p:embed/>
                </p:oleObj>
              </mc:Choice>
              <mc:Fallback>
                <p:oleObj name="Worksheet" r:id="rId6" imgW="1447720" imgH="1752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307348" y="966858"/>
                        <a:ext cx="2166398" cy="2622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958439"/>
              </p:ext>
            </p:extLst>
          </p:nvPr>
        </p:nvGraphicFramePr>
        <p:xfrm>
          <a:off x="4412511" y="966858"/>
          <a:ext cx="2276596" cy="2618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Worksheet" r:id="rId8" imgW="1523840" imgH="1752618" progId="Excel.Sheet.12">
                  <p:embed/>
                </p:oleObj>
              </mc:Choice>
              <mc:Fallback>
                <p:oleObj name="Worksheet" r:id="rId8" imgW="1523840" imgH="1752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12511" y="966858"/>
                        <a:ext cx="2276596" cy="2618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117" y="975006"/>
            <a:ext cx="2471692" cy="14983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2615" y="4602306"/>
            <a:ext cx="2590194" cy="17225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99730" y="4187661"/>
            <a:ext cx="2583711" cy="17550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76332" y="4358722"/>
            <a:ext cx="2832674" cy="15839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81419" y="4251458"/>
            <a:ext cx="2762346" cy="186359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477780" y="965957"/>
            <a:ext cx="983512" cy="290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85207" y="2748745"/>
            <a:ext cx="983512" cy="290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85207" y="4602306"/>
            <a:ext cx="983512" cy="290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09446" y="4033301"/>
            <a:ext cx="983512" cy="290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00374" y="4057957"/>
            <a:ext cx="983512" cy="290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158595" y="4057957"/>
            <a:ext cx="983512" cy="290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14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8892" y="152399"/>
            <a:ext cx="2180903" cy="6477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01995" y="800100"/>
            <a:ext cx="10515600" cy="5678310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Simulation results for BEAM and SHELL models matched well with the experimental results.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Max simulation error was 5% for Mode 1 of the SHELL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Modal results are re-tabulated below for easier comparison: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271910"/>
              </p:ext>
            </p:extLst>
          </p:nvPr>
        </p:nvGraphicFramePr>
        <p:xfrm>
          <a:off x="1988288" y="2701102"/>
          <a:ext cx="1627858" cy="187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Worksheet" r:id="rId3" imgW="1523840" imgH="1752618" progId="Excel.Sheet.12">
                  <p:embed/>
                </p:oleObj>
              </mc:Choice>
              <mc:Fallback>
                <p:oleObj name="Worksheet" r:id="rId3" imgW="1523840" imgH="1752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8288" y="2701102"/>
                        <a:ext cx="1627858" cy="1872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053802"/>
              </p:ext>
            </p:extLst>
          </p:nvPr>
        </p:nvGraphicFramePr>
        <p:xfrm>
          <a:off x="4277669" y="2701102"/>
          <a:ext cx="1627857" cy="187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Worksheet" r:id="rId5" imgW="1523840" imgH="1752618" progId="Excel.Sheet.12">
                  <p:embed/>
                </p:oleObj>
              </mc:Choice>
              <mc:Fallback>
                <p:oleObj name="Worksheet" r:id="rId5" imgW="1523840" imgH="1752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77669" y="2701102"/>
                        <a:ext cx="1627857" cy="1872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737814"/>
              </p:ext>
            </p:extLst>
          </p:nvPr>
        </p:nvGraphicFramePr>
        <p:xfrm>
          <a:off x="6638629" y="2696833"/>
          <a:ext cx="1549991" cy="1876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Worksheet" r:id="rId7" imgW="1447720" imgH="1752618" progId="Excel.Sheet.12">
                  <p:embed/>
                </p:oleObj>
              </mc:Choice>
              <mc:Fallback>
                <p:oleObj name="Worksheet" r:id="rId7" imgW="1447720" imgH="1752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38629" y="2696833"/>
                        <a:ext cx="1549991" cy="1876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405542"/>
              </p:ext>
            </p:extLst>
          </p:nvPr>
        </p:nvGraphicFramePr>
        <p:xfrm>
          <a:off x="4277669" y="4671471"/>
          <a:ext cx="1627857" cy="1970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Worksheet" r:id="rId9" imgW="1447720" imgH="1752618" progId="Excel.Sheet.12">
                  <p:embed/>
                </p:oleObj>
              </mc:Choice>
              <mc:Fallback>
                <p:oleObj name="Worksheet" r:id="rId9" imgW="1447720" imgH="1752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77669" y="4671471"/>
                        <a:ext cx="1627857" cy="1970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795389"/>
              </p:ext>
            </p:extLst>
          </p:nvPr>
        </p:nvGraphicFramePr>
        <p:xfrm>
          <a:off x="6638629" y="4671471"/>
          <a:ext cx="1627857" cy="1970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Worksheet" r:id="rId11" imgW="1447720" imgH="1752618" progId="Excel.Sheet.12">
                  <p:embed/>
                </p:oleObj>
              </mc:Choice>
              <mc:Fallback>
                <p:oleObj name="Worksheet" r:id="rId11" imgW="1447720" imgH="1752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38629" y="4671471"/>
                        <a:ext cx="1627857" cy="1970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406516"/>
              </p:ext>
            </p:extLst>
          </p:nvPr>
        </p:nvGraphicFramePr>
        <p:xfrm>
          <a:off x="1988288" y="4720735"/>
          <a:ext cx="1627858" cy="187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Worksheet" r:id="rId13" imgW="1523840" imgH="1752618" progId="Excel.Sheet.12">
                  <p:embed/>
                </p:oleObj>
              </mc:Choice>
              <mc:Fallback>
                <p:oleObj name="Worksheet" r:id="rId13" imgW="1523840" imgH="1752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8288" y="4720735"/>
                        <a:ext cx="1627858" cy="1872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Pentagon 14"/>
          <p:cNvSpPr/>
          <p:nvPr/>
        </p:nvSpPr>
        <p:spPr>
          <a:xfrm>
            <a:off x="168892" y="3304329"/>
            <a:ext cx="1659908" cy="669852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BEAM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Pentagon 15"/>
          <p:cNvSpPr/>
          <p:nvPr/>
        </p:nvSpPr>
        <p:spPr>
          <a:xfrm>
            <a:off x="168892" y="5455650"/>
            <a:ext cx="1659908" cy="669852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SHELL Model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292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Microsoft Excel Worksheet</vt:lpstr>
      <vt:lpstr>Modeling of Wing from Vibration Lab</vt:lpstr>
      <vt:lpstr>Overview</vt:lpstr>
      <vt:lpstr>Modeling Technique</vt:lpstr>
      <vt:lpstr>FEA Models</vt:lpstr>
      <vt:lpstr>FEA Results (BEAM)</vt:lpstr>
      <vt:lpstr>FEA Results (SHELL)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of Wing from Vibration Lab</dc:title>
  <dc:creator>ado</dc:creator>
  <cp:lastModifiedBy>ado</cp:lastModifiedBy>
  <cp:revision>24</cp:revision>
  <dcterms:created xsi:type="dcterms:W3CDTF">2016-03-06T23:31:10Z</dcterms:created>
  <dcterms:modified xsi:type="dcterms:W3CDTF">2016-03-07T01:36:50Z</dcterms:modified>
</cp:coreProperties>
</file>