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2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7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7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91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10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8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97632-98CB-4D34-B4E5-EBC5B74A04CE}" type="datetimeFigureOut">
              <a:rPr lang="en-US" smtClean="0"/>
              <a:t>2/2/2016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4C41E-93D3-4178-8B1D-D3939C0E07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Perforated Plate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49827" y="3509963"/>
            <a:ext cx="5692346" cy="1655762"/>
          </a:xfrm>
        </p:spPr>
        <p:txBody>
          <a:bodyPr/>
          <a:lstStyle/>
          <a:p>
            <a:r>
              <a:rPr lang="en-US" dirty="0" smtClean="0"/>
              <a:t>Example from “The Finite Element Method” by O. C. </a:t>
            </a:r>
            <a:r>
              <a:rPr lang="en-US" dirty="0" err="1" smtClean="0"/>
              <a:t>Zienkiewicz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9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69" y="730079"/>
            <a:ext cx="6383295" cy="34866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79660" y="2328570"/>
            <a:ext cx="786715" cy="289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20mm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210590" y="2121940"/>
            <a:ext cx="1061994" cy="672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Applied Load (</a:t>
            </a:r>
            <a:r>
              <a:rPr lang="el-G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676" y="4291915"/>
            <a:ext cx="4110058" cy="247934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75384" y="4885038"/>
            <a:ext cx="1869989" cy="134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 smtClean="0">
                <a:solidFill>
                  <a:schemeClr val="tx1"/>
                </a:solidFill>
              </a:rPr>
              <a:t>Elastic Properties: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 = 68.7 </a:t>
            </a:r>
            <a:r>
              <a:rPr lang="en-US" dirty="0" err="1" smtClean="0">
                <a:solidFill>
                  <a:schemeClr val="tx1"/>
                </a:solidFill>
              </a:rPr>
              <a:t>GPa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 = 0.2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σy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238 MPa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Line Callout 1 9"/>
          <p:cNvSpPr/>
          <p:nvPr/>
        </p:nvSpPr>
        <p:spPr>
          <a:xfrm>
            <a:off x="5405395" y="5267857"/>
            <a:ext cx="1095633" cy="263731"/>
          </a:xfrm>
          <a:prstGeom prst="borderCallout1">
            <a:avLst>
              <a:gd name="adj1" fmla="val 9"/>
              <a:gd name="adj2" fmla="val 690"/>
              <a:gd name="adj3" fmla="val -90532"/>
              <a:gd name="adj4" fmla="val -1051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Et = 2.2 </a:t>
            </a:r>
            <a:r>
              <a:rPr lang="en-US" sz="1400" dirty="0" err="1" smtClean="0">
                <a:solidFill>
                  <a:schemeClr val="tx1"/>
                </a:solidFill>
              </a:rPr>
              <a:t>GPa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50292" y="603079"/>
            <a:ext cx="586534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538627" y="817785"/>
            <a:ext cx="8239" cy="32798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489658" y="232042"/>
            <a:ext cx="786715" cy="289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36mm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82962" y="1927654"/>
            <a:ext cx="608914" cy="617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378107" y="1927654"/>
            <a:ext cx="665207" cy="289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94935" y="1449188"/>
            <a:ext cx="756164" cy="6727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Fixed 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16243" y="145033"/>
            <a:ext cx="1958546" cy="4580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 Dims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17377" t="2266" r="17515" b="1"/>
          <a:stretch/>
        </p:blipFill>
        <p:spPr>
          <a:xfrm>
            <a:off x="9247190" y="5139979"/>
            <a:ext cx="2145828" cy="1339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49" y="159179"/>
            <a:ext cx="1715530" cy="6316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7" y="2658922"/>
            <a:ext cx="5444027" cy="32569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7" y="790832"/>
            <a:ext cx="3051732" cy="111710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763347" y="1541815"/>
            <a:ext cx="263611" cy="2636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4944411">
            <a:off x="1628299" y="2109829"/>
            <a:ext cx="723039" cy="360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9" t="26407" r="6462" b="34595"/>
          <a:stretch/>
        </p:blipFill>
        <p:spPr>
          <a:xfrm>
            <a:off x="5603106" y="69871"/>
            <a:ext cx="6528816" cy="1838068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6647838" y="1909111"/>
            <a:ext cx="2145828" cy="1422840"/>
            <a:chOff x="6380335" y="2864535"/>
            <a:chExt cx="2145828" cy="14228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380335" y="2864535"/>
              <a:ext cx="2145828" cy="142284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395820" y="2942291"/>
              <a:ext cx="548677" cy="28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0.5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47190" y="1944302"/>
            <a:ext cx="2145828" cy="1352457"/>
            <a:chOff x="8239672" y="3942393"/>
            <a:chExt cx="2145828" cy="1352457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239672" y="3942393"/>
              <a:ext cx="2145828" cy="1352457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8247910" y="3975344"/>
              <a:ext cx="548677" cy="28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0.6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647838" y="3571609"/>
            <a:ext cx="2145828" cy="1339199"/>
            <a:chOff x="6266838" y="3952609"/>
            <a:chExt cx="2145828" cy="1339199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/>
            <a:srcRect l="5889" t="2130" r="4946"/>
            <a:stretch/>
          </p:blipFill>
          <p:spPr>
            <a:xfrm>
              <a:off x="6266838" y="3952609"/>
              <a:ext cx="2145828" cy="133919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6266838" y="3953648"/>
              <a:ext cx="548677" cy="28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0.7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10045765" y="6180168"/>
            <a:ext cx="548677" cy="28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1.0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9247190" y="3571609"/>
            <a:ext cx="2145828" cy="1349928"/>
            <a:chOff x="8866190" y="3952609"/>
            <a:chExt cx="2145828" cy="1349928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9"/>
            <a:srcRect l="6290" t="1306" r="6290" b="-1"/>
            <a:stretch/>
          </p:blipFill>
          <p:spPr>
            <a:xfrm>
              <a:off x="8866190" y="3952609"/>
              <a:ext cx="2145828" cy="1349928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>
            <a:xfrm>
              <a:off x="8866190" y="3953648"/>
              <a:ext cx="548677" cy="28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0.8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47838" y="5143530"/>
            <a:ext cx="2145828" cy="1335566"/>
            <a:chOff x="6647838" y="5143530"/>
            <a:chExt cx="2145828" cy="1335566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10"/>
            <a:srcRect l="9269" t="1594" r="8796"/>
            <a:stretch/>
          </p:blipFill>
          <p:spPr>
            <a:xfrm>
              <a:off x="6647838" y="5143530"/>
              <a:ext cx="2145828" cy="1335566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7446413" y="6180168"/>
              <a:ext cx="548677" cy="2896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0.9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8081041" y="6522039"/>
            <a:ext cx="1787889" cy="2896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Stress Plots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20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Perforated Plate</vt:lpstr>
      <vt:lpstr>PowerPoint Presentation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Perforated Plate</dc:title>
  <dc:creator>Makas, Admir</dc:creator>
  <cp:lastModifiedBy>Makas, Admir</cp:lastModifiedBy>
  <cp:revision>4</cp:revision>
  <dcterms:created xsi:type="dcterms:W3CDTF">2016-02-02T21:07:39Z</dcterms:created>
  <dcterms:modified xsi:type="dcterms:W3CDTF">2016-02-02T22:10:04Z</dcterms:modified>
</cp:coreProperties>
</file>