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D20F-FCCB-4D6E-AA86-C217C00292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DD8-24FF-4E56-984A-DB1AD94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0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D20F-FCCB-4D6E-AA86-C217C00292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DD8-24FF-4E56-984A-DB1AD94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D20F-FCCB-4D6E-AA86-C217C00292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DD8-24FF-4E56-984A-DB1AD94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D20F-FCCB-4D6E-AA86-C217C00292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DD8-24FF-4E56-984A-DB1AD94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D20F-FCCB-4D6E-AA86-C217C00292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DD8-24FF-4E56-984A-DB1AD94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D20F-FCCB-4D6E-AA86-C217C00292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DD8-24FF-4E56-984A-DB1AD94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6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D20F-FCCB-4D6E-AA86-C217C00292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DD8-24FF-4E56-984A-DB1AD94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D20F-FCCB-4D6E-AA86-C217C00292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DD8-24FF-4E56-984A-DB1AD94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D20F-FCCB-4D6E-AA86-C217C00292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DD8-24FF-4E56-984A-DB1AD94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D20F-FCCB-4D6E-AA86-C217C00292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DD8-24FF-4E56-984A-DB1AD94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3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D20F-FCCB-4D6E-AA86-C217C00292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DD8-24FF-4E56-984A-DB1AD94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D20F-FCCB-4D6E-AA86-C217C00292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CEDD8-24FF-4E56-984A-DB1AD94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3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Large Deflection (Plate)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0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074" y="103869"/>
            <a:ext cx="3379237" cy="754548"/>
          </a:xfrm>
        </p:spPr>
        <p:txBody>
          <a:bodyPr/>
          <a:lstStyle/>
          <a:p>
            <a:r>
              <a:rPr lang="en-US" dirty="0" smtClean="0"/>
              <a:t>Model Set Up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828" y="1754912"/>
            <a:ext cx="5601866" cy="35200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2392" y="1063751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42392" y="3909527"/>
            <a:ext cx="2743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78898" y="1063751"/>
            <a:ext cx="9331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26772" y="4012104"/>
            <a:ext cx="1003040" cy="34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2a = 1 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54624" y="2262734"/>
            <a:ext cx="1009261" cy="34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2a = 1 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17365" y="4789656"/>
            <a:ext cx="1993253" cy="115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</a:rPr>
              <a:t>Material Data: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 = 6.87e10 Pa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 = 0.30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Thickness  = 5mm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5734828" y="4985754"/>
            <a:ext cx="1604865" cy="578498"/>
          </a:xfrm>
          <a:prstGeom prst="borderCallout1">
            <a:avLst>
              <a:gd name="adj1" fmla="val 2621"/>
              <a:gd name="adj2" fmla="val 50969"/>
              <a:gd name="adj3" fmla="val -108468"/>
              <a:gd name="adj4" fmla="val 9538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Clamped on all edges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8882355" y="858417"/>
            <a:ext cx="2902207" cy="998376"/>
          </a:xfrm>
          <a:prstGeom prst="borderCallout1">
            <a:avLst>
              <a:gd name="adj1" fmla="val 100785"/>
              <a:gd name="adj2" fmla="val 23961"/>
              <a:gd name="adj3" fmla="val 186219"/>
              <a:gd name="adj4" fmla="val 1382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 Distributed Loads Applied: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P1 = 10000 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P2 = 15000 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1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6" y="187843"/>
            <a:ext cx="1858347" cy="605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9" y="793102"/>
            <a:ext cx="5195731" cy="39468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129" y="1215778"/>
                <a:ext cx="452880" cy="535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𝑃𝐷𝑡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9" y="1215778"/>
                <a:ext cx="452880" cy="5354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0636" y="4578450"/>
                <a:ext cx="229550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636" y="4578450"/>
                <a:ext cx="229550" cy="4724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721290" y="3191068"/>
            <a:ext cx="737117" cy="251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(Book)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3446105"/>
            <a:ext cx="737117" cy="251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(Book)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3569" y="5289627"/>
                <a:ext cx="1728935" cy="621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12(1−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69" y="5289627"/>
                <a:ext cx="1728935" cy="6218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716" y="849086"/>
            <a:ext cx="5743191" cy="3890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43404" y="1398761"/>
                <a:ext cx="727059" cy="431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404" y="1398761"/>
                <a:ext cx="727059" cy="431849"/>
              </a:xfrm>
              <a:prstGeom prst="rect">
                <a:avLst/>
              </a:prstGeom>
              <a:blipFill rotWithShape="0">
                <a:blip r:embed="rId7"/>
                <a:stretch>
                  <a:fillRect l="-19328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52571" y="4739951"/>
                <a:ext cx="719941" cy="430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571" y="4739951"/>
                <a:ext cx="719941" cy="430759"/>
              </a:xfrm>
              <a:prstGeom prst="rect">
                <a:avLst/>
              </a:prstGeom>
              <a:blipFill rotWithShape="0">
                <a:blip r:embed="rId8"/>
                <a:stretch>
                  <a:fillRect l="-194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10306" y="5003222"/>
            <a:ext cx="1993253" cy="837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P = 10,000 N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P = 15,000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3065465" y="2395908"/>
            <a:ext cx="237571" cy="263318"/>
          </a:xfrm>
          <a:prstGeom prst="wedgeRectCallout">
            <a:avLst>
              <a:gd name="adj1" fmla="val 34152"/>
              <a:gd name="adj2" fmla="val 10856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1706306" y="2427010"/>
            <a:ext cx="237571" cy="263318"/>
          </a:xfrm>
          <a:prstGeom prst="wedgeRectCallout">
            <a:avLst>
              <a:gd name="adj1" fmla="val 34152"/>
              <a:gd name="adj2" fmla="val 10856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416502" y="1739655"/>
            <a:ext cx="237571" cy="263318"/>
          </a:xfrm>
          <a:prstGeom prst="wedgeRectCallout">
            <a:avLst>
              <a:gd name="adj1" fmla="val 34152"/>
              <a:gd name="adj2" fmla="val 10856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10912510" y="2032014"/>
            <a:ext cx="237571" cy="263318"/>
          </a:xfrm>
          <a:prstGeom prst="wedgeRectCallout">
            <a:avLst>
              <a:gd name="adj1" fmla="val 38080"/>
              <a:gd name="adj2" fmla="val -8632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4424624" y="2504259"/>
            <a:ext cx="237571" cy="263318"/>
          </a:xfrm>
          <a:prstGeom prst="wedgeRectCallout">
            <a:avLst>
              <a:gd name="adj1" fmla="val -1195"/>
              <a:gd name="adj2" fmla="val -11821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1778280" y="1758496"/>
            <a:ext cx="237571" cy="263318"/>
          </a:xfrm>
          <a:prstGeom prst="wedgeRectCallout">
            <a:avLst>
              <a:gd name="adj1" fmla="val 108775"/>
              <a:gd name="adj2" fmla="val 11565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535287" y="881487"/>
            <a:ext cx="1093863" cy="275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(Large Disp.)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3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3" y="120029"/>
            <a:ext cx="4327689" cy="700104"/>
          </a:xfrm>
        </p:spPr>
        <p:txBody>
          <a:bodyPr/>
          <a:lstStyle/>
          <a:p>
            <a:r>
              <a:rPr lang="en-US" dirty="0" smtClean="0"/>
              <a:t>Results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44" t="9235" r="8150" b="6216"/>
          <a:stretch/>
        </p:blipFill>
        <p:spPr>
          <a:xfrm>
            <a:off x="405352" y="1140643"/>
            <a:ext cx="2912883" cy="2271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430"/>
          <a:stretch/>
        </p:blipFill>
        <p:spPr>
          <a:xfrm>
            <a:off x="3939570" y="1090996"/>
            <a:ext cx="3055120" cy="2371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790"/>
          <a:stretch/>
        </p:blipFill>
        <p:spPr>
          <a:xfrm>
            <a:off x="225412" y="3911597"/>
            <a:ext cx="3276520" cy="2521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707" t="2335" r="1" b="1"/>
          <a:stretch/>
        </p:blipFill>
        <p:spPr>
          <a:xfrm>
            <a:off x="3826866" y="3911598"/>
            <a:ext cx="3280528" cy="25573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57162" y="798341"/>
            <a:ext cx="1009261" cy="34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6631" y="745764"/>
            <a:ext cx="1009261" cy="34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6346" y="3560396"/>
            <a:ext cx="1009261" cy="34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2499" y="3560396"/>
            <a:ext cx="1009261" cy="34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94942"/>
              </p:ext>
            </p:extLst>
          </p:nvPr>
        </p:nvGraphicFramePr>
        <p:xfrm>
          <a:off x="7239239" y="3860929"/>
          <a:ext cx="4679859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10"/>
                <a:gridCol w="933723"/>
                <a:gridCol w="1722475"/>
                <a:gridCol w="17696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r>
                        <a:rPr lang="en-US" sz="1400" u="sng" baseline="0" dirty="0" smtClean="0">
                          <a:solidFill>
                            <a:schemeClr val="tx1"/>
                          </a:solidFill>
                        </a:rPr>
                        <a:t> Response</a:t>
                      </a:r>
                      <a:endParaRPr lang="en-US" sz="14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</a:rPr>
                        <a:t>Preloaded Response</a:t>
                      </a:r>
                    </a:p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</a:rPr>
                        <a:t>w/o Large</a:t>
                      </a:r>
                      <a:r>
                        <a:rPr lang="en-US" sz="1400" u="sng" baseline="0" dirty="0" smtClean="0">
                          <a:solidFill>
                            <a:schemeClr val="tx1"/>
                          </a:solidFill>
                        </a:rPr>
                        <a:t> Disp.</a:t>
                      </a:r>
                      <a:endParaRPr lang="en-US" sz="14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</a:rPr>
                        <a:t>Preloaded Response</a:t>
                      </a:r>
                    </a:p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</a:rPr>
                        <a:t>w/t Large</a:t>
                      </a:r>
                      <a:r>
                        <a:rPr lang="en-US" sz="1400" u="sng" baseline="0" dirty="0" smtClean="0">
                          <a:solidFill>
                            <a:schemeClr val="tx1"/>
                          </a:solidFill>
                        </a:rPr>
                        <a:t> Disp.</a:t>
                      </a:r>
                      <a:endParaRPr lang="en-US" sz="14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123.1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132.9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132.9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159.7</a:t>
                      </a:r>
                      <a:endParaRPr lang="en-US" dirty="0"/>
                    </a:p>
                  </a:txBody>
                  <a:tcPr anchor="ctr"/>
                </a:tc>
              </a:tr>
              <a:tr h="3434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3877" t="8552" r="2746" b="11194"/>
          <a:stretch/>
        </p:blipFill>
        <p:spPr>
          <a:xfrm>
            <a:off x="7698343" y="1632120"/>
            <a:ext cx="3253649" cy="1796903"/>
          </a:xfrm>
          <a:prstGeom prst="rect">
            <a:avLst/>
          </a:prstGeom>
        </p:spPr>
      </p:pic>
      <p:sp>
        <p:nvSpPr>
          <p:cNvPr id="14" name="Line Callout 1 13"/>
          <p:cNvSpPr/>
          <p:nvPr/>
        </p:nvSpPr>
        <p:spPr>
          <a:xfrm>
            <a:off x="8872904" y="574945"/>
            <a:ext cx="2902207" cy="998376"/>
          </a:xfrm>
          <a:prstGeom prst="borderCallout1">
            <a:avLst>
              <a:gd name="adj1" fmla="val 100785"/>
              <a:gd name="adj2" fmla="val 23961"/>
              <a:gd name="adj3" fmla="val 123385"/>
              <a:gd name="adj4" fmla="val 2151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Distributed </a:t>
            </a:r>
            <a:r>
              <a:rPr lang="en-US" dirty="0" smtClean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oad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pplied to simulate preload: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 </a:t>
            </a:r>
            <a:r>
              <a:rPr lang="en-US" dirty="0" smtClean="0">
                <a:solidFill>
                  <a:schemeClr val="tx1"/>
                </a:solidFill>
              </a:rPr>
              <a:t>= 10000 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8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132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Large Deflection (Plate)</vt:lpstr>
      <vt:lpstr>Model Set Up</vt:lpstr>
      <vt:lpstr>Results</vt:lpstr>
      <vt:lpstr>Results Frequency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Makas, Admir</dc:creator>
  <cp:lastModifiedBy>Makas, Admir</cp:lastModifiedBy>
  <cp:revision>11</cp:revision>
  <dcterms:created xsi:type="dcterms:W3CDTF">2016-02-03T20:08:20Z</dcterms:created>
  <dcterms:modified xsi:type="dcterms:W3CDTF">2016-02-08T16:37:04Z</dcterms:modified>
</cp:coreProperties>
</file>