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DCEA1-CCDD-452F-B7B2-55B74C88B4B0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D133-EFB7-4F6E-B5CD-CC9759AD9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66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DCEA1-CCDD-452F-B7B2-55B74C88B4B0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D133-EFB7-4F6E-B5CD-CC9759AD9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0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DCEA1-CCDD-452F-B7B2-55B74C88B4B0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D133-EFB7-4F6E-B5CD-CC9759AD9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07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DCEA1-CCDD-452F-B7B2-55B74C88B4B0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D133-EFB7-4F6E-B5CD-CC9759AD9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07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DCEA1-CCDD-452F-B7B2-55B74C88B4B0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D133-EFB7-4F6E-B5CD-CC9759AD9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1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DCEA1-CCDD-452F-B7B2-55B74C88B4B0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D133-EFB7-4F6E-B5CD-CC9759AD9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12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DCEA1-CCDD-452F-B7B2-55B74C88B4B0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D133-EFB7-4F6E-B5CD-CC9759AD9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75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DCEA1-CCDD-452F-B7B2-55B74C88B4B0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D133-EFB7-4F6E-B5CD-CC9759AD9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04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DCEA1-CCDD-452F-B7B2-55B74C88B4B0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D133-EFB7-4F6E-B5CD-CC9759AD9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383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DCEA1-CCDD-452F-B7B2-55B74C88B4B0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D133-EFB7-4F6E-B5CD-CC9759AD9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284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DCEA1-CCDD-452F-B7B2-55B74C88B4B0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D133-EFB7-4F6E-B5CD-CC9759AD9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25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DCEA1-CCDD-452F-B7B2-55B74C88B4B0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BD133-EFB7-4F6E-B5CD-CC9759AD9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36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Large Deflection of Shell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934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" y="136525"/>
            <a:ext cx="3813810" cy="732155"/>
          </a:xfrm>
        </p:spPr>
        <p:txBody>
          <a:bodyPr/>
          <a:lstStyle/>
          <a:p>
            <a:r>
              <a:rPr lang="en-US" dirty="0" smtClean="0"/>
              <a:t>Problem Set-Up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907" t="8546" r="3104" b="5273"/>
          <a:stretch/>
        </p:blipFill>
        <p:spPr>
          <a:xfrm>
            <a:off x="320039" y="1177290"/>
            <a:ext cx="6606541" cy="180594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2994660" y="2640330"/>
            <a:ext cx="491489" cy="21145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11479" y="2337435"/>
            <a:ext cx="1" cy="8858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850129" y="2868930"/>
            <a:ext cx="7621" cy="7315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11479" y="3223260"/>
            <a:ext cx="4400551" cy="35433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895849" y="2868930"/>
            <a:ext cx="716281" cy="114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808469" y="1729740"/>
            <a:ext cx="716281" cy="114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253989" y="1793558"/>
            <a:ext cx="1912620" cy="1132522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017518" y="4491990"/>
            <a:ext cx="1028702" cy="445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R100 in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522094" y="3400425"/>
            <a:ext cx="1028702" cy="445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20 in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223634" y="2194560"/>
            <a:ext cx="1028702" cy="445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20 in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670682" y="5126355"/>
            <a:ext cx="2272668" cy="14516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u="sng" dirty="0" smtClean="0">
                <a:solidFill>
                  <a:schemeClr val="tx1"/>
                </a:solidFill>
              </a:rPr>
              <a:t>Material Info: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t = 0.125 in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E =450000 </a:t>
            </a:r>
            <a:r>
              <a:rPr lang="en-US" sz="2000" dirty="0" err="1" smtClean="0">
                <a:solidFill>
                  <a:schemeClr val="tx1"/>
                </a:solidFill>
              </a:rPr>
              <a:t>lb</a:t>
            </a:r>
            <a:r>
              <a:rPr lang="en-US" sz="2000" dirty="0" smtClean="0">
                <a:solidFill>
                  <a:schemeClr val="tx1"/>
                </a:solidFill>
              </a:rPr>
              <a:t>/in^2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v = 0.30 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329" y="3221831"/>
            <a:ext cx="5580999" cy="2540317"/>
          </a:xfrm>
          <a:prstGeom prst="rect">
            <a:avLst/>
          </a:prstGeom>
        </p:spPr>
      </p:pic>
      <p:sp>
        <p:nvSpPr>
          <p:cNvPr id="31" name="Line Callout 1 30"/>
          <p:cNvSpPr/>
          <p:nvPr/>
        </p:nvSpPr>
        <p:spPr>
          <a:xfrm>
            <a:off x="9488804" y="2416016"/>
            <a:ext cx="1931670" cy="960120"/>
          </a:xfrm>
          <a:prstGeom prst="borderCallout1">
            <a:avLst>
              <a:gd name="adj1" fmla="val 54464"/>
              <a:gd name="adj2" fmla="val -1232"/>
              <a:gd name="adj3" fmla="val 124405"/>
              <a:gd name="adj4" fmla="val -48392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2 Loads Applied: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 = 0.08 </a:t>
            </a:r>
            <a:r>
              <a:rPr lang="en-US" dirty="0" err="1" smtClean="0">
                <a:solidFill>
                  <a:schemeClr val="tx1"/>
                </a:solidFill>
              </a:rPr>
              <a:t>lb</a:t>
            </a:r>
            <a:r>
              <a:rPr lang="en-US" dirty="0" smtClean="0">
                <a:solidFill>
                  <a:schemeClr val="tx1"/>
                </a:solidFill>
              </a:rPr>
              <a:t>/in^2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 = 0.16 </a:t>
            </a:r>
            <a:r>
              <a:rPr lang="en-US" dirty="0" err="1" smtClean="0">
                <a:solidFill>
                  <a:schemeClr val="tx1"/>
                </a:solidFill>
              </a:rPr>
              <a:t>lb</a:t>
            </a:r>
            <a:r>
              <a:rPr lang="en-US" dirty="0" smtClean="0">
                <a:solidFill>
                  <a:schemeClr val="tx1"/>
                </a:solidFill>
              </a:rPr>
              <a:t>/in^2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Line Callout 1 31"/>
          <p:cNvSpPr/>
          <p:nvPr/>
        </p:nvSpPr>
        <p:spPr>
          <a:xfrm>
            <a:off x="6200774" y="5617844"/>
            <a:ext cx="1931670" cy="960120"/>
          </a:xfrm>
          <a:prstGeom prst="borderCallout1">
            <a:avLst>
              <a:gd name="adj1" fmla="val 893"/>
              <a:gd name="adj2" fmla="val 12377"/>
              <a:gd name="adj3" fmla="val -52976"/>
              <a:gd name="adj4" fmla="val 1312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Shell clamped on all edges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228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" y="159385"/>
            <a:ext cx="1722120" cy="6178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7" y="777240"/>
            <a:ext cx="6519863" cy="450096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0977" y="5533154"/>
            <a:ext cx="2272668" cy="725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arenR"/>
            </a:pPr>
            <a:r>
              <a:rPr lang="en-US" sz="2000" dirty="0" smtClean="0">
                <a:solidFill>
                  <a:schemeClr val="tx1"/>
                </a:solidFill>
              </a:rPr>
              <a:t>P = 0.08 </a:t>
            </a:r>
            <a:r>
              <a:rPr lang="en-US" sz="2000" dirty="0" err="1" smtClean="0">
                <a:solidFill>
                  <a:schemeClr val="tx1"/>
                </a:solidFill>
              </a:rPr>
              <a:t>lb</a:t>
            </a:r>
            <a:r>
              <a:rPr lang="en-US" sz="2000" dirty="0" smtClean="0">
                <a:solidFill>
                  <a:schemeClr val="tx1"/>
                </a:solidFill>
              </a:rPr>
              <a:t>/in^2</a:t>
            </a:r>
          </a:p>
          <a:p>
            <a:pPr marL="457200" indent="-457200">
              <a:buAutoNum type="arabicParenR"/>
            </a:pPr>
            <a:r>
              <a:rPr lang="en-US" sz="2000" dirty="0" smtClean="0">
                <a:solidFill>
                  <a:schemeClr val="tx1"/>
                </a:solidFill>
              </a:rPr>
              <a:t>P = 0.16 </a:t>
            </a:r>
            <a:r>
              <a:rPr lang="en-US" sz="2000" dirty="0" err="1" smtClean="0">
                <a:solidFill>
                  <a:schemeClr val="tx1"/>
                </a:solidFill>
              </a:rPr>
              <a:t>lb</a:t>
            </a:r>
            <a:r>
              <a:rPr lang="en-US" sz="2000" dirty="0" smtClean="0">
                <a:solidFill>
                  <a:schemeClr val="tx1"/>
                </a:solidFill>
              </a:rPr>
              <a:t>/in^2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1943100" y="2844841"/>
            <a:ext cx="320040" cy="365760"/>
          </a:xfrm>
          <a:prstGeom prst="wedgeRectCallout">
            <a:avLst>
              <a:gd name="adj1" fmla="val 124882"/>
              <a:gd name="adj2" fmla="val 114931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4400550" y="2844841"/>
            <a:ext cx="320040" cy="365760"/>
          </a:xfrm>
          <a:prstGeom prst="wedgeRectCallout">
            <a:avLst>
              <a:gd name="adj1" fmla="val 71310"/>
              <a:gd name="adj2" fmla="val -103819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t="3559" r="1006"/>
          <a:stretch/>
        </p:blipFill>
        <p:spPr>
          <a:xfrm>
            <a:off x="7034503" y="1905200"/>
            <a:ext cx="4818407" cy="224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416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502" b="22193"/>
          <a:stretch/>
        </p:blipFill>
        <p:spPr>
          <a:xfrm>
            <a:off x="276383" y="1668620"/>
            <a:ext cx="2137410" cy="14239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7389" r="3073" b="24055"/>
          <a:stretch/>
        </p:blipFill>
        <p:spPr>
          <a:xfrm>
            <a:off x="2942589" y="1594326"/>
            <a:ext cx="2331720" cy="15725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5526" t="2323" b="23301"/>
          <a:stretch/>
        </p:blipFill>
        <p:spPr>
          <a:xfrm>
            <a:off x="276383" y="4149089"/>
            <a:ext cx="2377441" cy="14973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3986" y="4130991"/>
            <a:ext cx="2828925" cy="22955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48505" y="1228803"/>
            <a:ext cx="1193165" cy="3311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11865" y="1188085"/>
            <a:ext cx="1193165" cy="3311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48504" y="3690936"/>
            <a:ext cx="1193165" cy="3311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 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511865" y="3690936"/>
            <a:ext cx="1193165" cy="3311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 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8108" y="159386"/>
            <a:ext cx="4340770" cy="471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Results (Frequency)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95027"/>
              </p:ext>
            </p:extLst>
          </p:nvPr>
        </p:nvGraphicFramePr>
        <p:xfrm>
          <a:off x="6490421" y="3775023"/>
          <a:ext cx="4679859" cy="199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10"/>
                <a:gridCol w="933723"/>
                <a:gridCol w="1722475"/>
                <a:gridCol w="176965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solidFill>
                            <a:schemeClr val="tx1"/>
                          </a:solidFill>
                        </a:rPr>
                        <a:t>Free</a:t>
                      </a:r>
                      <a:r>
                        <a:rPr lang="en-US" sz="1400" u="sng" baseline="0" dirty="0" smtClean="0">
                          <a:solidFill>
                            <a:schemeClr val="tx1"/>
                          </a:solidFill>
                        </a:rPr>
                        <a:t> Response</a:t>
                      </a:r>
                      <a:endParaRPr lang="en-US" sz="1400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solidFill>
                            <a:schemeClr val="tx1"/>
                          </a:solidFill>
                        </a:rPr>
                        <a:t>Preloaded Response</a:t>
                      </a:r>
                    </a:p>
                    <a:p>
                      <a:pPr algn="ctr"/>
                      <a:r>
                        <a:rPr lang="en-US" sz="1400" u="sng" dirty="0" smtClean="0">
                          <a:solidFill>
                            <a:schemeClr val="tx1"/>
                          </a:solidFill>
                        </a:rPr>
                        <a:t>w/o Large</a:t>
                      </a:r>
                      <a:r>
                        <a:rPr lang="en-US" sz="1400" u="sng" baseline="0" dirty="0" smtClean="0">
                          <a:solidFill>
                            <a:schemeClr val="tx1"/>
                          </a:solidFill>
                        </a:rPr>
                        <a:t> Disp.</a:t>
                      </a:r>
                      <a:endParaRPr lang="en-US" sz="1400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solidFill>
                            <a:schemeClr val="tx1"/>
                          </a:solidFill>
                        </a:rPr>
                        <a:t>Preloaded Response</a:t>
                      </a:r>
                    </a:p>
                    <a:p>
                      <a:pPr algn="ctr"/>
                      <a:r>
                        <a:rPr lang="en-US" sz="1400" u="sng" dirty="0" smtClean="0">
                          <a:solidFill>
                            <a:schemeClr val="tx1"/>
                          </a:solidFill>
                        </a:rPr>
                        <a:t>w/t Large</a:t>
                      </a:r>
                      <a:r>
                        <a:rPr lang="en-US" sz="1400" u="sng" baseline="0" dirty="0" smtClean="0">
                          <a:solidFill>
                            <a:schemeClr val="tx1"/>
                          </a:solidFill>
                        </a:rPr>
                        <a:t> Disp.</a:t>
                      </a:r>
                      <a:endParaRPr lang="en-US" sz="1400" u="sng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2.2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2.6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3.6</a:t>
                      </a:r>
                      <a:endParaRPr lang="en-US" dirty="0"/>
                    </a:p>
                  </a:txBody>
                  <a:tcPr anchor="ctr"/>
                </a:tc>
              </a:tr>
              <a:tr h="34342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3.8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6"/>
          <a:srcRect l="1092" t="12182"/>
          <a:stretch/>
        </p:blipFill>
        <p:spPr>
          <a:xfrm>
            <a:off x="6527799" y="1482803"/>
            <a:ext cx="4540932" cy="2191550"/>
          </a:xfrm>
          <a:prstGeom prst="rect">
            <a:avLst/>
          </a:prstGeom>
        </p:spPr>
      </p:pic>
      <p:sp>
        <p:nvSpPr>
          <p:cNvPr id="17" name="Line Callout 1 16"/>
          <p:cNvSpPr/>
          <p:nvPr/>
        </p:nvSpPr>
        <p:spPr>
          <a:xfrm>
            <a:off x="6281647" y="549047"/>
            <a:ext cx="2231472" cy="960120"/>
          </a:xfrm>
          <a:prstGeom prst="borderCallout1">
            <a:avLst>
              <a:gd name="adj1" fmla="val 99080"/>
              <a:gd name="adj2" fmla="val 44399"/>
              <a:gd name="adj3" fmla="val 163873"/>
              <a:gd name="adj4" fmla="val 57778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Load applied to generate preload </a:t>
            </a:r>
            <a:endParaRPr lang="en-US" b="1" u="sng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 = </a:t>
            </a:r>
            <a:r>
              <a:rPr lang="en-US" dirty="0" smtClean="0">
                <a:solidFill>
                  <a:schemeClr val="tx1"/>
                </a:solidFill>
              </a:rPr>
              <a:t>0.10 </a:t>
            </a:r>
            <a:r>
              <a:rPr lang="en-US" dirty="0" err="1" smtClean="0">
                <a:solidFill>
                  <a:schemeClr val="tx1"/>
                </a:solidFill>
              </a:rPr>
              <a:t>lb</a:t>
            </a:r>
            <a:r>
              <a:rPr lang="en-US" dirty="0" smtClean="0">
                <a:solidFill>
                  <a:schemeClr val="tx1"/>
                </a:solidFill>
              </a:rPr>
              <a:t>/in^2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457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5819</TotalTime>
  <Words>105</Words>
  <Application>Microsoft Office PowerPoint</Application>
  <PresentationFormat>Widescreen</PresentationFormat>
  <Paragraphs>46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Large Deflection of Shell </vt:lpstr>
      <vt:lpstr>Problem Set-Up</vt:lpstr>
      <vt:lpstr>Results</vt:lpstr>
      <vt:lpstr>Results (Frequency)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Makas, Admir</dc:creator>
  <cp:lastModifiedBy>Makas, Admir</cp:lastModifiedBy>
  <cp:revision>14</cp:revision>
  <dcterms:created xsi:type="dcterms:W3CDTF">2016-02-04T00:30:01Z</dcterms:created>
  <dcterms:modified xsi:type="dcterms:W3CDTF">2016-02-08T17:29:49Z</dcterms:modified>
</cp:coreProperties>
</file>