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6" r:id="rId4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socket.io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457200" indent="-457200">
              <a:buFont typeface="+mj-lt"/>
              <a:buAutoNum type="arabicPeriod"/>
            </a:pPr>
            <a:r>
              <a:rPr lang="en-US" altLang="zh-CN"/>
              <a:t>JavaScript </a:t>
            </a:r>
            <a:r>
              <a:rPr lang="zh-CN" altLang="en-US"/>
              <a:t>库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面向</a:t>
            </a:r>
            <a:r>
              <a:rPr lang="en-US" altLang="zh-CN"/>
              <a:t>web</a:t>
            </a:r>
            <a:r>
              <a:rPr lang="zh-CN" altLang="en-US"/>
              <a:t>应用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服务端和客户端的双向通信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主要使用 </a:t>
            </a:r>
            <a:r>
              <a:rPr lang="en-US" altLang="zh-CN"/>
              <a:t>WebSocket </a:t>
            </a:r>
            <a:r>
              <a:rPr lang="zh-CN" altLang="en-US"/>
              <a:t>协议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事件驱动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80820" y="972185"/>
            <a:ext cx="3048000" cy="4913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954010" y="972185"/>
            <a:ext cx="3048000" cy="4913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1675" y="394335"/>
            <a:ext cx="206629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clint 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444865" y="300355"/>
            <a:ext cx="206629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967865" y="1377950"/>
            <a:ext cx="206629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socket 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8444865" y="1377950"/>
            <a:ext cx="206629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io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7865" y="2086610"/>
            <a:ext cx="2066290" cy="6724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230" y="2209800"/>
            <a:ext cx="2067560" cy="7931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230" y="4908550"/>
            <a:ext cx="2066290" cy="7861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675" y="3009265"/>
            <a:ext cx="2066290" cy="6762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865" y="3246120"/>
            <a:ext cx="2065655" cy="7734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4230" y="4236085"/>
            <a:ext cx="2067560" cy="6381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7865" y="4236085"/>
            <a:ext cx="2066290" cy="8039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80820" y="972185"/>
            <a:ext cx="4367530" cy="5648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49365" y="972185"/>
            <a:ext cx="4652645" cy="5648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1675" y="394335"/>
            <a:ext cx="206629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clint 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444865" y="300355"/>
            <a:ext cx="206629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967865" y="1377950"/>
            <a:ext cx="206629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socket 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8444865" y="1377950"/>
            <a:ext cx="206629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io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6560185" y="2188845"/>
            <a:ext cx="425005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io.on('connection', function (socket) {</a:t>
            </a:r>
            <a:endParaRPr lang="en-US" altLang="zh-CN"/>
          </a:p>
          <a:p>
            <a:r>
              <a:rPr lang="en-US" altLang="zh-CN"/>
              <a:t>      console.log('connected')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socket.on('input', msg =&gt;  {</a:t>
            </a:r>
            <a:endParaRPr lang="en-US" altLang="zh-CN"/>
          </a:p>
          <a:p>
            <a:r>
              <a:rPr lang="en-US" altLang="zh-CN"/>
              <a:t>	  console.log(msg + ' </a:t>
            </a:r>
            <a:r>
              <a:rPr lang="zh-CN" altLang="en-US"/>
              <a:t>来自客户端</a:t>
            </a:r>
            <a:r>
              <a:rPr lang="en-US" altLang="zh-CN"/>
              <a:t>	  </a:t>
            </a:r>
            <a:r>
              <a:rPr lang="zh-CN" altLang="en-US"/>
              <a:t>的自定义消息</a:t>
            </a:r>
            <a:r>
              <a:rPr lang="en-US" altLang="zh-CN"/>
              <a:t> ');</a:t>
            </a:r>
            <a:endParaRPr lang="en-US" altLang="zh-CN"/>
          </a:p>
          <a:p>
            <a:r>
              <a:rPr lang="en-US" altLang="zh-CN"/>
              <a:t>        });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        io.emit('output', data);</a:t>
            </a:r>
            <a:endParaRPr lang="en-US" altLang="zh-CN"/>
          </a:p>
          <a:p>
            <a:r>
              <a:rPr lang="en-US" altLang="zh-CN"/>
              <a:t>	// </a:t>
            </a:r>
            <a:r>
              <a:rPr lang="zh-CN" altLang="en-US"/>
              <a:t>此时的</a:t>
            </a:r>
            <a:r>
              <a:rPr lang="en-US" altLang="zh-CN"/>
              <a:t>data </a:t>
            </a:r>
            <a:r>
              <a:rPr lang="zh-CN" altLang="en-US"/>
              <a:t>是 来自客户端</a:t>
            </a:r>
            <a:r>
              <a:rPr lang="en-US" altLang="zh-CN"/>
              <a:t>msg </a:t>
            </a:r>
            <a:r>
              <a:rPr lang="zh-CN" altLang="en-US"/>
              <a:t>打包处理后的数据， 通过自定义事件发送给客户端</a:t>
            </a:r>
            <a:endParaRPr lang="en-US" altLang="zh-CN"/>
          </a:p>
          <a:p>
            <a:r>
              <a:rPr lang="en-US" altLang="zh-CN"/>
              <a:t>})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93520" y="2378710"/>
            <a:ext cx="43541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const socket = io();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socket.emit('input', msg)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socket.on ('output', data =&gt; {</a:t>
            </a:r>
            <a:endParaRPr lang="en-US" altLang="zh-CN"/>
          </a:p>
          <a:p>
            <a:r>
              <a:rPr lang="en-US" altLang="zh-CN"/>
              <a:t>	// do something</a:t>
            </a:r>
            <a:endParaRPr lang="en-US" altLang="zh-CN"/>
          </a:p>
          <a:p>
            <a:r>
              <a:rPr lang="en-US" altLang="zh-CN"/>
              <a:t>})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WPS 演示</Application>
  <PresentationFormat>宽屏</PresentationFormat>
  <Paragraphs>47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Wingdings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zhuzhenjiang</cp:lastModifiedBy>
  <cp:revision>5</cp:revision>
  <dcterms:created xsi:type="dcterms:W3CDTF">2015-05-05T08:02:00Z</dcterms:created>
  <dcterms:modified xsi:type="dcterms:W3CDTF">2019-06-23T09:52:50Z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