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6517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Montserrat Black" panose="00000A00000000000000" pitchFamily="2" charset="0"/>
              </a:rPr>
              <a:t>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65176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25004"/>
            <a:ext cx="294131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Montserrat Black" panose="00000A00000000000000" pitchFamily="2" charset="0"/>
              </a:rPr>
              <a:t>Account Management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65176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from users and transform them into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260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55</cp:revision>
  <dcterms:created xsi:type="dcterms:W3CDTF">2020-11-07T01:23:06Z</dcterms:created>
  <dcterms:modified xsi:type="dcterms:W3CDTF">2021-03-07T00:28:38Z</dcterms:modified>
</cp:coreProperties>
</file>