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46888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Insights &amp; 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46888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Montserrat Black" panose="00000A00000000000000" pitchFamily="2" charset="0"/>
              </a:rPr>
              <a:t>Customer Success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46888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869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and transform them into product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218089" y="0"/>
            <a:ext cx="0" cy="69494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9474181" y="0"/>
            <a:ext cx="0" cy="694944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7804</TotalTime>
  <Words>263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61</cp:revision>
  <dcterms:created xsi:type="dcterms:W3CDTF">2020-11-07T01:23:06Z</dcterms:created>
  <dcterms:modified xsi:type="dcterms:W3CDTF">2021-03-12T17:43:01Z</dcterms:modified>
</cp:coreProperties>
</file>