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C24A-CD7C-47B3-96BF-67C01FF9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FBA9A-7EDA-4EB3-8FAA-964C29C42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BCF9-0B23-4876-80F4-D98F1C4E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8F50-EA9A-405C-B66A-C196C67A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7B18-3CB6-49C6-915F-273BC630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49DE-B586-49BD-8FCC-94CF4696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FDC96-4098-4785-AD75-032A9DFB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0AD2-F809-4439-B773-BF40ADF9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E255-EEDF-41F3-A7B5-8B4CAFEC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1DD8-9F4F-4D9B-A906-521A599E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D57DC-855A-4374-8C0D-BFF8316FB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62700-FD5C-4E65-841D-69FF7C40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5061-6797-4DD8-8B71-86887D24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D05A-FD07-4F5D-A6AA-24551302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53F3-70EC-45A8-A715-8D367669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2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78AB-56FD-4EE9-B331-B7C30F07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084F-EE31-4D9C-A263-7417460B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FF96-E47D-45A5-9094-5D1D50FE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D6D2-92D3-485D-B9EE-D9322162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39012-85B0-411A-9C14-37EB932F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3DF4-1F95-46E0-A68D-FDB38F7F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BCC4-02CB-43F2-AF9A-811DB5C4F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C23C-0531-4F83-A629-41C6E8D2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A6A52-6453-4B0A-B49B-76476250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0383-D498-4FE1-95CD-2DB91CEF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9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8757-4DF7-4988-9DB5-DE63BB11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7E1A-3DC1-4F3A-BFD6-A3EF04974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1D04-0B74-4071-8620-50B70511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3AEDB-A009-4E9C-B285-97D3E243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C6E3-E511-44D7-B47B-7317E762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27FD-F471-4A86-A17E-D780818F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E067-4BD5-48EA-8512-E9167801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8CF2-EF26-4AE8-B27F-0A9EE3E4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18359-5577-449B-8106-3B2D45F1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A6009-05AB-403A-8BA4-92752F4A9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29B77-4E00-4DDD-BBA3-A1E39E377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A1049-1FDA-4742-AD1A-767FE047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2CB68-B6F8-4A1A-90AB-D044D74B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94412-1460-4920-A709-4A6FAE26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60E6-2E83-4890-BC0E-E7A461BC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A1388-67F6-400F-88A9-C0A8F2E0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78A97-C606-43B7-BAE9-5DB229D6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7187-568B-4EF5-8C27-DA5DED8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A83D5-7FB3-4F8E-B02F-386DCE1C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03850-0361-4814-9C9D-749362A9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FD0C-CD0B-4AF4-A17D-C0E8C277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70ED-F3A0-4A59-93A3-D69757D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5F8C-DF35-4FAD-8475-EBD3332A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55A11-A5F1-40A6-B2DD-1087A56DE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77E6-60D4-483B-853E-3838041B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78F6E-16D6-4D0C-8A4F-9F09E86F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3A741-4187-4F8C-917D-C61DE2CA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26F8-9942-4606-9AA8-4A3BF470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3D0AF-5CE7-49DC-BC59-FC803131D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8CEB5-86F9-43AE-AA14-F58BF3FC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448-E368-49EE-9152-B11AD35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A73DF-0C38-4300-9B1D-B8B2723E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3B1-FB18-4FCE-8EE4-1126E64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38890-760D-4948-8F8B-B160F5B5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02476-AA16-4F8F-8C62-C072446D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F7E7-03C0-436D-B9E7-B00FC9BD4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E2B2-75D4-445E-B225-383B64BED6C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35E6-6C0A-4277-98EC-C93F4686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05B6-1419-41F8-8440-156A029D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8471-2D7A-4B12-BBDF-E5CA03DC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1E680-191F-4BCB-A34F-A2773956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0" y="1545907"/>
            <a:ext cx="5895975" cy="2943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2E335-446E-452C-82F7-946AE9DF950D}"/>
              </a:ext>
            </a:extLst>
          </p:cNvPr>
          <p:cNvCxnSpPr/>
          <p:nvPr/>
        </p:nvCxnSpPr>
        <p:spPr>
          <a:xfrm flipV="1">
            <a:off x="5495544" y="1097280"/>
            <a:ext cx="0" cy="5303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AE0216-22C0-4512-ADFA-CD7D0DA4BDCC}"/>
              </a:ext>
            </a:extLst>
          </p:cNvPr>
          <p:cNvSpPr/>
          <p:nvPr/>
        </p:nvSpPr>
        <p:spPr>
          <a:xfrm>
            <a:off x="5495544" y="957128"/>
            <a:ext cx="1527048" cy="4556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Should be sum(rev.[units])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3EA111-E6AB-4F58-BC56-46EBE8351C28}"/>
              </a:ext>
            </a:extLst>
          </p:cNvPr>
          <p:cNvCxnSpPr>
            <a:cxnSpLocks/>
          </p:cNvCxnSpPr>
          <p:nvPr/>
        </p:nvCxnSpPr>
        <p:spPr>
          <a:xfrm flipV="1">
            <a:off x="1118673" y="3813418"/>
            <a:ext cx="0" cy="166443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BA22A-4E9C-4D2A-A672-D759824D080F}"/>
              </a:ext>
            </a:extLst>
          </p:cNvPr>
          <p:cNvSpPr/>
          <p:nvPr/>
        </p:nvSpPr>
        <p:spPr>
          <a:xfrm>
            <a:off x="1118673" y="5084283"/>
            <a:ext cx="1527048" cy="4556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Group By comes before the Order By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CBF89-D9E0-4F9F-B4DF-B0763CAEAD9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20867" y="1893817"/>
            <a:ext cx="358840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DB508-D345-4195-999F-6BC265A543AA}"/>
              </a:ext>
            </a:extLst>
          </p:cNvPr>
          <p:cNvSpPr/>
          <p:nvPr/>
        </p:nvSpPr>
        <p:spPr>
          <a:xfrm>
            <a:off x="7109275" y="1666007"/>
            <a:ext cx="1527048" cy="4556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 reps alias for two different things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03325D-0998-4D35-A4AB-4947CA124AE8}"/>
              </a:ext>
            </a:extLst>
          </p:cNvPr>
          <p:cNvCxnSpPr>
            <a:cxnSpLocks/>
          </p:cNvCxnSpPr>
          <p:nvPr/>
        </p:nvCxnSpPr>
        <p:spPr>
          <a:xfrm flipH="1">
            <a:off x="3332860" y="2099761"/>
            <a:ext cx="3956888" cy="64343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BCA2A7-4ABE-4BE1-A83A-DC422CC47B6C}"/>
              </a:ext>
            </a:extLst>
          </p:cNvPr>
          <p:cNvSpPr/>
          <p:nvPr/>
        </p:nvSpPr>
        <p:spPr>
          <a:xfrm>
            <a:off x="7022592" y="3069244"/>
            <a:ext cx="1527048" cy="4556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This will exclude NULL (not sure if intended)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511903-2127-4F76-BE8E-491FC6BBF48C}"/>
              </a:ext>
            </a:extLst>
          </p:cNvPr>
          <p:cNvCxnSpPr>
            <a:cxnSpLocks/>
          </p:cNvCxnSpPr>
          <p:nvPr/>
        </p:nvCxnSpPr>
        <p:spPr>
          <a:xfrm flipH="1">
            <a:off x="3690359" y="3429000"/>
            <a:ext cx="333223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F78951-BAD0-48C2-B514-8A79898878B0}"/>
              </a:ext>
            </a:extLst>
          </p:cNvPr>
          <p:cNvCxnSpPr>
            <a:cxnSpLocks/>
          </p:cNvCxnSpPr>
          <p:nvPr/>
        </p:nvCxnSpPr>
        <p:spPr>
          <a:xfrm flipH="1" flipV="1">
            <a:off x="3332861" y="4290701"/>
            <a:ext cx="1598062" cy="79358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6861276-801B-4A7B-A290-227D27729968}"/>
              </a:ext>
            </a:extLst>
          </p:cNvPr>
          <p:cNvSpPr/>
          <p:nvPr/>
        </p:nvSpPr>
        <p:spPr>
          <a:xfrm>
            <a:off x="4395131" y="5076837"/>
            <a:ext cx="1527048" cy="4556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Issues with group by including aliases</a:t>
            </a:r>
          </a:p>
        </p:txBody>
      </p:sp>
    </p:spTree>
    <p:extLst>
      <p:ext uri="{BB962C8B-B14F-4D97-AF65-F5344CB8AC3E}">
        <p14:creationId xmlns:p14="http://schemas.microsoft.com/office/powerpoint/2010/main" val="198604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am Custom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8AB2"/>
      </a:accent1>
      <a:accent2>
        <a:srgbClr val="EF476F"/>
      </a:accent2>
      <a:accent3>
        <a:srgbClr val="FFD166"/>
      </a:accent3>
      <a:accent4>
        <a:srgbClr val="06D6A0"/>
      </a:accent4>
      <a:accent5>
        <a:srgbClr val="EE754D"/>
      </a:accent5>
      <a:accent6>
        <a:srgbClr val="002E99"/>
      </a:accent6>
      <a:hlink>
        <a:srgbClr val="002E99"/>
      </a:hlink>
      <a:folHlink>
        <a:srgbClr val="EF47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Roberts</dc:creator>
  <cp:lastModifiedBy>Adam Roberts</cp:lastModifiedBy>
  <cp:revision>2</cp:revision>
  <dcterms:created xsi:type="dcterms:W3CDTF">2021-02-14T22:36:43Z</dcterms:created>
  <dcterms:modified xsi:type="dcterms:W3CDTF">2021-02-14T23:05:05Z</dcterms:modified>
</cp:coreProperties>
</file>