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15" r:id="rId2"/>
    <p:sldId id="284" r:id="rId3"/>
    <p:sldId id="321" r:id="rId4"/>
    <p:sldId id="320" r:id="rId5"/>
    <p:sldId id="317" r:id="rId6"/>
    <p:sldId id="31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6236C-C63D-1F4C-A096-FF0075FB6B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CA7825-07D2-C046-A5AB-49D15C49C7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4A27B6-DE87-5A46-A2ED-4871E90AE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C5875-E1CD-B04F-BD54-3CB0A7CCF67E}" type="datetimeFigureOut">
              <a:rPr lang="en-US" smtClean="0"/>
              <a:t>8/31/21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C8E0D5-368B-C149-BFA6-E97B36A6B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8DA107-3EEC-8447-89E7-3675DDFCC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73C27-BE93-AB45-9307-32F404B97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365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49D95-9B57-6F4E-A3E0-931CBAF39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EA4666-C6B7-4448-A4DA-007B111A72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E9B080-CCF2-B645-B47A-DC6554CD3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C5875-E1CD-B04F-BD54-3CB0A7CCF67E}" type="datetimeFigureOut">
              <a:rPr lang="en-US" smtClean="0"/>
              <a:t>8/31/21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ED374C-D54A-3543-A76C-ECCEB9EFD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F2D635-BBEB-6246-80A9-B3B6E5A50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73C27-BE93-AB45-9307-32F404B97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019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721B84-0383-5041-8257-507BA8CFA7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90141C-5957-D84D-A88B-B25739569E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DEBEFB-8911-A941-A887-65641EA36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C5875-E1CD-B04F-BD54-3CB0A7CCF67E}" type="datetimeFigureOut">
              <a:rPr lang="en-US" smtClean="0"/>
              <a:t>8/31/21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63C5D0-D4B2-6D45-A957-BC436B3ED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A94074-BCF4-184B-955D-521FDC239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73C27-BE93-AB45-9307-32F404B97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7906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Quote 3">
  <p:cSld name="Quote 3">
    <p:bg>
      <p:bgPr>
        <a:solidFill>
          <a:schemeClr val="accent3"/>
        </a:solid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2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848350" y="6176963"/>
            <a:ext cx="495300" cy="47625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3"/>
          <p:cNvSpPr txBox="1">
            <a:spLocks noGrp="1"/>
          </p:cNvSpPr>
          <p:nvPr>
            <p:ph type="title"/>
          </p:nvPr>
        </p:nvSpPr>
        <p:spPr>
          <a:xfrm>
            <a:off x="304798" y="2985802"/>
            <a:ext cx="11582404" cy="8863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0" rIns="182875" bIns="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8" name="Google Shape;108;p23"/>
          <p:cNvSpPr txBox="1">
            <a:spLocks noGrp="1"/>
          </p:cNvSpPr>
          <p:nvPr>
            <p:ph type="body" idx="1"/>
          </p:nvPr>
        </p:nvSpPr>
        <p:spPr>
          <a:xfrm>
            <a:off x="304800" y="4001981"/>
            <a:ext cx="11582401" cy="387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 cap="none">
                <a:solidFill>
                  <a:schemeClr val="accent1"/>
                </a:solidFill>
              </a:defRPr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648934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">
  <p:cSld name="Conten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6"/>
          <p:cNvSpPr txBox="1">
            <a:spLocks noGrp="1"/>
          </p:cNvSpPr>
          <p:nvPr>
            <p:ph type="title"/>
          </p:nvPr>
        </p:nvSpPr>
        <p:spPr>
          <a:xfrm>
            <a:off x="304798" y="365127"/>
            <a:ext cx="11582404" cy="494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304800" y="978403"/>
            <a:ext cx="11582400" cy="5154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04835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D7C21-C72D-0041-BFA8-729FBFC9E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2786C9-F4D5-A949-9722-DE8D577476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01CA6E-343F-B54D-8B45-BD90EBE42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C5875-E1CD-B04F-BD54-3CB0A7CCF67E}" type="datetimeFigureOut">
              <a:rPr lang="en-US" smtClean="0"/>
              <a:t>8/31/21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EBB60D-4399-C24E-837D-0BBE99E70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D63DC6-4E53-3C4A-BD07-D03D622E4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73C27-BE93-AB45-9307-32F404B97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590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34026-044F-7348-BF40-1CF7DB7EB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3AAF1F-D288-874A-A02B-EA046D8B58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4C96E9-9C2B-DA4C-828E-0640561B6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C5875-E1CD-B04F-BD54-3CB0A7CCF67E}" type="datetimeFigureOut">
              <a:rPr lang="en-US" smtClean="0"/>
              <a:t>8/31/21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0FF12B-B97D-DD46-878B-610881FBE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41772B-BB7A-3F46-B8BA-B6EBA69FE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73C27-BE93-AB45-9307-32F404B97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500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3481A-F323-1A4E-AA3C-0E01E1071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4127FA-E902-9C4F-A936-E7F9018039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73D69F-C246-5D48-9CF2-5EB20EB9A1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3ECBCC-B625-024E-B283-D2318DBA7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C5875-E1CD-B04F-BD54-3CB0A7CCF67E}" type="datetimeFigureOut">
              <a:rPr lang="en-US" smtClean="0"/>
              <a:t>8/31/21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6DEF89-9E4B-0241-A5A5-D7DD672A7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74259F-BE11-D34E-A87C-3691BEB43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73C27-BE93-AB45-9307-32F404B97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868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748CE-7D97-984C-9742-923F100B3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C7BA71-7DD6-604F-807E-7BDC4D44BF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D6B8EE-9F40-A049-9D92-E98408864B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2337E5-29E4-4045-A4C7-FDFBBCD471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594BDC-77BF-F846-A3AF-2C8A644490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F082EC-C3D1-964D-B33E-D49EBAE4A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C5875-E1CD-B04F-BD54-3CB0A7CCF67E}" type="datetimeFigureOut">
              <a:rPr lang="en-US" smtClean="0"/>
              <a:t>8/31/21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3A44B2-0451-2F49-B5EC-50AAD1B98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541A98-639E-E94C-8364-20E35C2A9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73C27-BE93-AB45-9307-32F404B97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665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E1678-BCFD-2540-836B-2A2FF66AF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A9EAFA-0CB1-A046-81F8-A92896E63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C5875-E1CD-B04F-BD54-3CB0A7CCF67E}" type="datetimeFigureOut">
              <a:rPr lang="en-US" smtClean="0"/>
              <a:t>8/31/21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8BED6B-DC1D-4045-99B1-AC003190B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A59E4A-A2CF-814B-AD76-104BA6CC5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73C27-BE93-AB45-9307-32F404B97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280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9D2DC0-60C1-C640-8D96-921E322F3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C5875-E1CD-B04F-BD54-3CB0A7CCF67E}" type="datetimeFigureOut">
              <a:rPr lang="en-US" smtClean="0"/>
              <a:t>8/31/21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DAEA4F-62FA-D64C-9A6B-916B54836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E5A0D0-B5E7-4C44-A36D-F32BB968A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73C27-BE93-AB45-9307-32F404B97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713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AEAE0-D90D-FC4A-ACFD-E84AECECE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20F06-A740-484D-842C-0A0C30F221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7196D7-6479-7444-8F4E-BEE2D3A029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07C78E-0A40-8E40-AACB-8AF7D6D0B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C5875-E1CD-B04F-BD54-3CB0A7CCF67E}" type="datetimeFigureOut">
              <a:rPr lang="en-US" smtClean="0"/>
              <a:t>8/31/21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F493B1-B8AA-9D42-A1D6-0F00E21FE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9030AC-1152-9C48-8039-AB253AA28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73C27-BE93-AB45-9307-32F404B97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852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66DFF-AD96-344A-A79A-9DE1F002F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196A4E-7E0B-CA45-B2C1-79B5758E9C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142209-0BBE-9140-A884-FC3AB6F37C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DDA591-1F94-194C-B09D-629039084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C5875-E1CD-B04F-BD54-3CB0A7CCF67E}" type="datetimeFigureOut">
              <a:rPr lang="en-US" smtClean="0"/>
              <a:t>8/31/21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DF080D-95DB-1640-BB41-E12751225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5CD45A-F14D-3C46-A1B9-9F7F36198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73C27-BE93-AB45-9307-32F404B97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731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DE9A30-683C-9D4F-AF51-4CA8C9682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A056F7-6B07-1E4D-B739-7E326B025A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D82A98-F40F-D04F-9757-AB8F06CA4A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3C5875-E1CD-B04F-BD54-3CB0A7CCF67E}" type="datetimeFigureOut">
              <a:rPr lang="en-US" smtClean="0"/>
              <a:t>8/31/21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F7D811-16E3-4A41-8C6F-69F737C131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59A648-0B92-914B-9187-CAB92F5E76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473C27-BE93-AB45-9307-32F404B97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586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dmiralappsec/workshop-testing.git" TargetMode="Externa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3AED78D-6C9D-F744-BE07-4CB24DCCB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3 of 4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FC33BE-8C8C-8145-99B6-7C1D9F73B8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Setup CI CD via </a:t>
            </a:r>
            <a:r>
              <a:rPr lang="en-US" dirty="0" err="1"/>
              <a:t>Github</a:t>
            </a:r>
            <a:r>
              <a:rPr lang="en-US" dirty="0"/>
              <a:t> Actions and Contrast Security</a:t>
            </a:r>
          </a:p>
        </p:txBody>
      </p:sp>
    </p:spTree>
    <p:extLst>
      <p:ext uri="{BB962C8B-B14F-4D97-AF65-F5344CB8AC3E}">
        <p14:creationId xmlns:p14="http://schemas.microsoft.com/office/powerpoint/2010/main" val="3330060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85954-58F3-C64E-AF86-E9E431B5F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Create </a:t>
            </a:r>
            <a:r>
              <a:rPr lang="en-US" dirty="0" err="1"/>
              <a:t>Github</a:t>
            </a:r>
            <a:r>
              <a:rPr lang="en-US" dirty="0"/>
              <a:t> Developer Token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983996-7EE6-3344-91B2-9D2312B54D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Create a developer token by navigating to `Top right icon arrow &gt;&gt; Settings &gt;&gt; Developer Settings &gt;&gt; Personal Access Tokens`</a:t>
            </a:r>
          </a:p>
          <a:p>
            <a:endParaRPr lang="en-US" dirty="0"/>
          </a:p>
          <a:p>
            <a:r>
              <a:rPr lang="en-US" b="1" dirty="0"/>
              <a:t>**Note – Make sure to store this value locally, as you will need this value when creating the ‘DEV_TOKEN’ </a:t>
            </a:r>
            <a:r>
              <a:rPr lang="en-US" b="1" dirty="0" err="1"/>
              <a:t>github</a:t>
            </a:r>
            <a:r>
              <a:rPr lang="en-US" b="1" dirty="0"/>
              <a:t> secret. You will not be able to retrieve this value after the initial view during creation.</a:t>
            </a:r>
          </a:p>
        </p:txBody>
      </p:sp>
    </p:spTree>
    <p:extLst>
      <p:ext uri="{BB962C8B-B14F-4D97-AF65-F5344CB8AC3E}">
        <p14:creationId xmlns:p14="http://schemas.microsoft.com/office/powerpoint/2010/main" val="2307478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85954-58F3-C64E-AF86-E9E431B5F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Create </a:t>
            </a:r>
            <a:r>
              <a:rPr lang="en-US" dirty="0" err="1"/>
              <a:t>Github</a:t>
            </a:r>
            <a:r>
              <a:rPr lang="en-US" dirty="0"/>
              <a:t> Secrets within repository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983996-7EE6-3344-91B2-9D2312B54D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Create the following </a:t>
            </a:r>
            <a:r>
              <a:rPr lang="en-US" dirty="0" err="1"/>
              <a:t>Github</a:t>
            </a:r>
            <a:r>
              <a:rPr lang="en-US" dirty="0"/>
              <a:t> Secrets by navigating to `Settings &gt;&gt; Secrets`:</a:t>
            </a:r>
          </a:p>
          <a:p>
            <a:pPr marL="571500" indent="-342900">
              <a:buFont typeface="Arial" panose="020B0604020202020204" pitchFamily="34" charset="0"/>
              <a:buChar char="•"/>
            </a:pPr>
            <a:r>
              <a:rPr lang="en-US" dirty="0"/>
              <a:t>DEV_TOKEN</a:t>
            </a:r>
          </a:p>
          <a:p>
            <a:pPr marL="1028700" lvl="1">
              <a:buFont typeface="Arial" panose="020B0604020202020204" pitchFamily="34" charset="0"/>
              <a:buChar char="•"/>
            </a:pPr>
            <a:r>
              <a:rPr lang="en-US" dirty="0"/>
              <a:t>Value:</a:t>
            </a:r>
          </a:p>
          <a:p>
            <a:pPr marL="1485900" lvl="2">
              <a:buFont typeface="Arial" panose="020B0604020202020204" pitchFamily="34" charset="0"/>
              <a:buChar char="•"/>
            </a:pPr>
            <a:r>
              <a:rPr lang="en-US" dirty="0"/>
              <a:t>Stored string from token created in preceding step</a:t>
            </a:r>
          </a:p>
          <a:p>
            <a:pPr marL="571500">
              <a:buFont typeface="Arial" panose="020B0604020202020204" pitchFamily="34" charset="0"/>
              <a:buChar char="•"/>
            </a:pPr>
            <a:r>
              <a:rPr lang="en-US" dirty="0"/>
              <a:t>AZURE_CREDS_FILE</a:t>
            </a:r>
          </a:p>
          <a:p>
            <a:pPr marL="1028700" lvl="1">
              <a:buFont typeface="Arial" panose="020B0604020202020204" pitchFamily="34" charset="0"/>
              <a:buChar char="•"/>
            </a:pPr>
            <a:r>
              <a:rPr lang="en-US" dirty="0"/>
              <a:t>Value:</a:t>
            </a:r>
          </a:p>
          <a:p>
            <a:pPr marL="1485900" lvl="2">
              <a:buFont typeface="Arial" panose="020B0604020202020204" pitchFamily="34" charset="0"/>
              <a:buChar char="•"/>
            </a:pPr>
            <a:r>
              <a:rPr lang="en-US" dirty="0"/>
              <a:t>From instructor</a:t>
            </a:r>
          </a:p>
          <a:p>
            <a:pPr marL="571500">
              <a:buFont typeface="Arial" panose="020B0604020202020204" pitchFamily="34" charset="0"/>
              <a:buChar char="•"/>
            </a:pPr>
            <a:r>
              <a:rPr lang="en-US" dirty="0"/>
              <a:t>CONTRAST_CREDS_FILE</a:t>
            </a:r>
          </a:p>
          <a:p>
            <a:pPr marL="1028700" lvl="1">
              <a:buFont typeface="Arial" panose="020B0604020202020204" pitchFamily="34" charset="0"/>
              <a:buChar char="•"/>
            </a:pPr>
            <a:r>
              <a:rPr lang="en-US" dirty="0"/>
              <a:t>Value:</a:t>
            </a:r>
          </a:p>
          <a:p>
            <a:pPr marL="1485900" lvl="2">
              <a:buFont typeface="Arial" panose="020B0604020202020204" pitchFamily="34" charset="0"/>
              <a:buChar char="•"/>
            </a:pPr>
            <a:r>
              <a:rPr lang="en-US" dirty="0"/>
              <a:t>From instructor</a:t>
            </a:r>
          </a:p>
        </p:txBody>
      </p:sp>
    </p:spTree>
    <p:extLst>
      <p:ext uri="{BB962C8B-B14F-4D97-AF65-F5344CB8AC3E}">
        <p14:creationId xmlns:p14="http://schemas.microsoft.com/office/powerpoint/2010/main" val="2500342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85954-58F3-C64E-AF86-E9E431B5F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Verify ‘new-app` branch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983996-7EE6-3344-91B2-9D2312B54D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git clone -b new-app </a:t>
            </a:r>
            <a:r>
              <a:rPr lang="en-US" dirty="0">
                <a:hlinkClick r:id="rId2"/>
              </a:rPr>
              <a:t>https://github.com/admiralappsec/workshop-testing.git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231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85954-58F3-C64E-AF86-E9E431B5F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Create a new </a:t>
            </a:r>
            <a:r>
              <a:rPr lang="en-US" dirty="0" err="1"/>
              <a:t>github</a:t>
            </a:r>
            <a:r>
              <a:rPr lang="en-US" dirty="0"/>
              <a:t> actions workflow file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983996-7EE6-3344-91B2-9D2312B54D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cd workshop-testing</a:t>
            </a:r>
          </a:p>
          <a:p>
            <a:endParaRPr lang="en-US" dirty="0"/>
          </a:p>
          <a:p>
            <a:r>
              <a:rPr lang="en-US" dirty="0" err="1"/>
              <a:t>mkdir</a:t>
            </a:r>
            <a:r>
              <a:rPr lang="en-US" dirty="0"/>
              <a:t> .</a:t>
            </a:r>
            <a:r>
              <a:rPr lang="en-US" dirty="0" err="1"/>
              <a:t>github</a:t>
            </a:r>
            <a:endParaRPr lang="en-US" dirty="0"/>
          </a:p>
          <a:p>
            <a:endParaRPr lang="en-US" dirty="0"/>
          </a:p>
          <a:p>
            <a:r>
              <a:rPr lang="en-US" dirty="0"/>
              <a:t>cd .</a:t>
            </a:r>
            <a:r>
              <a:rPr lang="en-US" dirty="0" err="1"/>
              <a:t>github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mkdir</a:t>
            </a:r>
            <a:r>
              <a:rPr lang="en-US" dirty="0"/>
              <a:t> workflows</a:t>
            </a:r>
          </a:p>
          <a:p>
            <a:endParaRPr lang="en-US" dirty="0"/>
          </a:p>
          <a:p>
            <a:r>
              <a:rPr lang="en-US" dirty="0"/>
              <a:t>cd workflows</a:t>
            </a:r>
          </a:p>
          <a:p>
            <a:endParaRPr lang="en-US" dirty="0"/>
          </a:p>
          <a:p>
            <a:r>
              <a:rPr lang="en-US" dirty="0"/>
              <a:t>touch </a:t>
            </a:r>
            <a:r>
              <a:rPr lang="en-US" dirty="0" err="1"/>
              <a:t>main.yml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0215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85954-58F3-C64E-AF86-E9E431B5F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Finish creating the </a:t>
            </a:r>
            <a:r>
              <a:rPr lang="en-US" dirty="0" err="1"/>
              <a:t>github</a:t>
            </a:r>
            <a:r>
              <a:rPr lang="en-US" dirty="0"/>
              <a:t> workflow file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983996-7EE6-3344-91B2-9D2312B54D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4800" y="899293"/>
            <a:ext cx="11582400" cy="5799680"/>
          </a:xfrm>
        </p:spPr>
        <p:txBody>
          <a:bodyPr>
            <a:noAutofit/>
          </a:bodyPr>
          <a:lstStyle/>
          <a:p>
            <a:r>
              <a:rPr lang="en-US" sz="900" dirty="0"/>
              <a:t>name: Build and Deploy updated Java app with Contrast to Azure Spring Cloud </a:t>
            </a:r>
          </a:p>
          <a:p>
            <a:endParaRPr lang="en-US" sz="900" dirty="0"/>
          </a:p>
          <a:p>
            <a:r>
              <a:rPr lang="en-US" sz="900" dirty="0"/>
              <a:t>on:</a:t>
            </a:r>
          </a:p>
          <a:p>
            <a:r>
              <a:rPr lang="en-US" sz="900" dirty="0"/>
              <a:t>  push:</a:t>
            </a:r>
          </a:p>
          <a:p>
            <a:r>
              <a:rPr lang="en-US" sz="900" dirty="0"/>
              <a:t>    branches:</a:t>
            </a:r>
          </a:p>
          <a:p>
            <a:r>
              <a:rPr lang="en-US" sz="900" dirty="0"/>
              <a:t>      - new-app</a:t>
            </a:r>
          </a:p>
          <a:p>
            <a:endParaRPr lang="en-US" sz="900" dirty="0"/>
          </a:p>
          <a:p>
            <a:r>
              <a:rPr lang="en-US" sz="900" dirty="0"/>
              <a:t># CONFIGURATION</a:t>
            </a:r>
          </a:p>
          <a:p>
            <a:r>
              <a:rPr lang="en-US" sz="900" dirty="0"/>
              <a:t># For help, go to https://</a:t>
            </a:r>
            <a:r>
              <a:rPr lang="en-US" sz="900" dirty="0" err="1"/>
              <a:t>github.com</a:t>
            </a:r>
            <a:r>
              <a:rPr lang="en-US" sz="900" dirty="0"/>
              <a:t>/Azure/Actions</a:t>
            </a:r>
          </a:p>
          <a:p>
            <a:r>
              <a:rPr lang="en-US" sz="900" dirty="0"/>
              <a:t>#</a:t>
            </a:r>
          </a:p>
          <a:p>
            <a:r>
              <a:rPr lang="en-US" sz="900" dirty="0"/>
              <a:t># 1. Set up the following secrets in your repository:</a:t>
            </a:r>
          </a:p>
          <a:p>
            <a:r>
              <a:rPr lang="en-US" sz="900" dirty="0"/>
              <a:t>#   AZURE_CREDS_FILE</a:t>
            </a:r>
          </a:p>
          <a:p>
            <a:r>
              <a:rPr lang="en-US" sz="900" dirty="0"/>
              <a:t>#   CONTRAST_CREDS_FILE</a:t>
            </a:r>
          </a:p>
          <a:p>
            <a:r>
              <a:rPr lang="en-US" sz="900" dirty="0"/>
              <a:t>#   DEV_TOKEN</a:t>
            </a:r>
          </a:p>
          <a:p>
            <a:r>
              <a:rPr lang="en-US" sz="900" dirty="0"/>
              <a:t>#</a:t>
            </a:r>
          </a:p>
          <a:p>
            <a:r>
              <a:rPr lang="en-US" sz="900" dirty="0"/>
              <a:t># 2. Change the env variables for your configuration (below)</a:t>
            </a:r>
          </a:p>
          <a:p>
            <a:endParaRPr lang="en-US" sz="900" dirty="0"/>
          </a:p>
          <a:p>
            <a:r>
              <a:rPr lang="en-US" sz="900" dirty="0"/>
              <a:t>env:</a:t>
            </a:r>
          </a:p>
          <a:p>
            <a:r>
              <a:rPr lang="en-US" sz="900" dirty="0"/>
              <a:t>  AZURE_APP_NAME: &lt;YOUR APP NAME&gt;  # set this to your application's name</a:t>
            </a:r>
          </a:p>
          <a:p>
            <a:r>
              <a:rPr lang="en-US" sz="900" dirty="0"/>
              <a:t>  JAVA_VERSION: '1.8'              # set this to the node version to use</a:t>
            </a:r>
          </a:p>
          <a:p>
            <a:endParaRPr lang="en-US" sz="900" dirty="0"/>
          </a:p>
          <a:p>
            <a:r>
              <a:rPr lang="en-US" sz="900" dirty="0"/>
              <a:t>jobs:</a:t>
            </a:r>
          </a:p>
          <a:p>
            <a:r>
              <a:rPr lang="en-US" sz="900" dirty="0"/>
              <a:t>  build-and-deploy:</a:t>
            </a:r>
          </a:p>
          <a:p>
            <a:r>
              <a:rPr lang="en-US" sz="900" dirty="0"/>
              <a:t>    name: Build and Deploy</a:t>
            </a:r>
          </a:p>
          <a:p>
            <a:r>
              <a:rPr lang="en-US" sz="900" dirty="0"/>
              <a:t>    runs-on: ubuntu-latest</a:t>
            </a:r>
          </a:p>
          <a:p>
            <a:r>
              <a:rPr lang="en-US" sz="900" dirty="0"/>
              <a:t>    steps:</a:t>
            </a:r>
          </a:p>
          <a:p>
            <a:r>
              <a:rPr lang="en-US" sz="900" dirty="0"/>
              <a:t>    - uses: actions/</a:t>
            </a:r>
            <a:r>
              <a:rPr lang="en-US" sz="900" dirty="0" err="1"/>
              <a:t>checkout@master</a:t>
            </a:r>
            <a:endParaRPr lang="en-US" sz="900" dirty="0"/>
          </a:p>
          <a:p>
            <a:r>
              <a:rPr lang="en-US" sz="900" dirty="0"/>
              <a:t>    - name: Set up JDK 1.8</a:t>
            </a:r>
          </a:p>
          <a:p>
            <a:r>
              <a:rPr lang="en-US" sz="900" dirty="0"/>
              <a:t>      uses: actions/setup-java@v1</a:t>
            </a:r>
          </a:p>
          <a:p>
            <a:r>
              <a:rPr lang="en-US" sz="900" dirty="0"/>
              <a:t>      with:</a:t>
            </a:r>
          </a:p>
          <a:p>
            <a:r>
              <a:rPr lang="en-US" sz="900" dirty="0"/>
              <a:t>        java-version: ${{ </a:t>
            </a:r>
            <a:r>
              <a:rPr lang="en-US" sz="900" dirty="0" err="1"/>
              <a:t>env.JAVA_VERSION</a:t>
            </a:r>
            <a:r>
              <a:rPr lang="en-US" sz="900" dirty="0"/>
              <a:t> }}</a:t>
            </a:r>
          </a:p>
          <a:p>
            <a:r>
              <a:rPr lang="en-US" sz="900" dirty="0"/>
              <a:t>    - name: Build with Maven</a:t>
            </a:r>
          </a:p>
          <a:p>
            <a:r>
              <a:rPr lang="en-US" sz="900" dirty="0"/>
              <a:t>      run: </a:t>
            </a:r>
            <a:r>
              <a:rPr lang="en-US" sz="900" dirty="0" err="1"/>
              <a:t>mvnw</a:t>
            </a:r>
            <a:r>
              <a:rPr lang="en-US" sz="900" dirty="0"/>
              <a:t> clean package -</a:t>
            </a:r>
            <a:r>
              <a:rPr lang="en-US" sz="900" dirty="0" err="1"/>
              <a:t>DskipTests</a:t>
            </a:r>
            <a:r>
              <a:rPr lang="en-US" sz="900" dirty="0"/>
              <a:t> -</a:t>
            </a:r>
            <a:r>
              <a:rPr lang="en-US" sz="900" dirty="0" err="1"/>
              <a:t>Denv</a:t>
            </a:r>
            <a:r>
              <a:rPr lang="en-US" sz="900" dirty="0"/>
              <a:t>=cloud</a:t>
            </a:r>
          </a:p>
          <a:p>
            <a:r>
              <a:rPr lang="en-US" sz="900" dirty="0"/>
              <a:t>    - name: Contrast Security Azure Spring Cloud Deployment</a:t>
            </a:r>
          </a:p>
          <a:p>
            <a:r>
              <a:rPr lang="en-US" sz="900" dirty="0"/>
              <a:t>        uses: ./ # Uses an action in the root directory -- change this!</a:t>
            </a:r>
          </a:p>
          <a:p>
            <a:r>
              <a:rPr lang="en-US" sz="900" dirty="0"/>
              <a:t>        id: contrast-deployment</a:t>
            </a:r>
          </a:p>
          <a:p>
            <a:r>
              <a:rPr lang="en-US" sz="900" dirty="0"/>
              <a:t>        with:</a:t>
            </a:r>
          </a:p>
          <a:p>
            <a:r>
              <a:rPr lang="en-US" sz="900" dirty="0"/>
              <a:t>          </a:t>
            </a:r>
            <a:r>
              <a:rPr lang="en-US" sz="900" dirty="0" err="1"/>
              <a:t>github</a:t>
            </a:r>
            <a:r>
              <a:rPr lang="en-US" sz="900" dirty="0"/>
              <a:t>-developer-token: ${{ inputs. DEV_TOKEN }}</a:t>
            </a:r>
          </a:p>
          <a:p>
            <a:r>
              <a:rPr lang="en-US" sz="900" dirty="0"/>
              <a:t>          application-name: ${{ env. AZURE_APP_NAME }}</a:t>
            </a:r>
          </a:p>
          <a:p>
            <a:r>
              <a:rPr lang="en-US" sz="900" dirty="0"/>
              <a:t>          spring-cloud-service-name: 'mark-spring-cloud-test'</a:t>
            </a:r>
          </a:p>
          <a:p>
            <a:r>
              <a:rPr lang="en-US" sz="900" dirty="0"/>
              <a:t>          application-artifact-location: '${{ </a:t>
            </a:r>
            <a:r>
              <a:rPr lang="en-US" sz="900" dirty="0" err="1"/>
              <a:t>github.workspace</a:t>
            </a:r>
            <a:r>
              <a:rPr lang="en-US" sz="900" dirty="0"/>
              <a:t> }}/target/*.jar'</a:t>
            </a:r>
          </a:p>
          <a:p>
            <a:r>
              <a:rPr lang="en-US" sz="900" dirty="0"/>
              <a:t>          contrast-security-credentials-file: ${{ </a:t>
            </a:r>
            <a:r>
              <a:rPr lang="en-US" sz="900" dirty="0" err="1"/>
              <a:t>inputs.CONTRAST_CREDS_FILE</a:t>
            </a:r>
            <a:r>
              <a:rPr lang="en-US" sz="900" dirty="0"/>
              <a:t> }}</a:t>
            </a:r>
          </a:p>
          <a:p>
            <a:r>
              <a:rPr lang="en-US" sz="900" dirty="0"/>
              <a:t>          azure-credentials-file: ${{ </a:t>
            </a:r>
            <a:r>
              <a:rPr lang="en-US" sz="900" dirty="0" err="1"/>
              <a:t>inputs.AZURE_CREDS_FILE</a:t>
            </a:r>
            <a:r>
              <a:rPr lang="en-US" sz="900" dirty="0"/>
              <a:t> }}</a:t>
            </a:r>
          </a:p>
        </p:txBody>
      </p:sp>
    </p:spTree>
    <p:extLst>
      <p:ext uri="{BB962C8B-B14F-4D97-AF65-F5344CB8AC3E}">
        <p14:creationId xmlns:p14="http://schemas.microsoft.com/office/powerpoint/2010/main" val="18630289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475</Words>
  <Application>Microsoft Macintosh PowerPoint</Application>
  <PresentationFormat>Widescreen</PresentationFormat>
  <Paragraphs>75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Lesson 3 of 4</vt:lpstr>
      <vt:lpstr>Create Github Developer Token</vt:lpstr>
      <vt:lpstr>Create Github Secrets within repository</vt:lpstr>
      <vt:lpstr>Verify ‘new-app` branch</vt:lpstr>
      <vt:lpstr>Create a new github actions workflow file</vt:lpstr>
      <vt:lpstr>Finish creating the github workflow file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Tomcza</dc:creator>
  <cp:lastModifiedBy>Mark Tomcza</cp:lastModifiedBy>
  <cp:revision>2</cp:revision>
  <dcterms:created xsi:type="dcterms:W3CDTF">2021-08-31T22:50:54Z</dcterms:created>
  <dcterms:modified xsi:type="dcterms:W3CDTF">2021-08-31T22:52:19Z</dcterms:modified>
</cp:coreProperties>
</file>