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273" r:id="rId3"/>
    <p:sldId id="274" r:id="rId4"/>
    <p:sldId id="275" r:id="rId5"/>
    <p:sldId id="276" r:id="rId6"/>
    <p:sldId id="277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D7A0-ABC7-3A45-9F2A-2A614EF20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90A87-4697-4248-9800-EB54516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BB34-62D5-AE40-A570-EF6BFD4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3516-E0D1-F842-BB18-E192A338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37D5-5D34-4B4B-84EB-C45A12E0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EA0-5D65-834D-97CE-1FED3818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E1F0-8D82-B442-B7AE-E210CE0C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460E-14D7-844A-B2EA-15191079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2862-73CC-3B46-A502-73C3DE1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7B9C-42DE-6F48-9FDC-8764EAA6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BD735-9EFF-A849-A843-8B1BFF50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F1341-A227-EC4D-B7E7-BE339415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C1C5-ED96-7D44-9566-866FE1C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C818-4B48-7048-8952-7EA0DAF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3113-BB91-6740-AFD4-6A651CF9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3">
  <p:cSld name="Quote 3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8350" y="6176963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04798" y="2985802"/>
            <a:ext cx="1158240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304800" y="4001981"/>
            <a:ext cx="1158240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05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">
  <p:cSld name="Templat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798" y="365127"/>
            <a:ext cx="11582404" cy="4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7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04798" y="365127"/>
            <a:ext cx="11582404" cy="4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04800" y="978403"/>
            <a:ext cx="11582400" cy="51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3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977-B5C2-8844-BEEC-FF123DB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71B8-305B-4C41-B95F-7EA5F8FE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9CF19-FB57-DC47-AC94-65A266C0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FEE2-C448-5344-B78A-22B1A30A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9216-2E5F-0040-9EF0-94A386E8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D39D-8D89-2345-8675-0E75A0D3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FED3-2EBF-CC4B-A5ED-95C7ED58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7203-C63A-C74B-9911-E802E69A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4DA5-985E-5B46-A429-21DFB95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CF98-1F66-AF43-8900-0F7822C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B53C-8859-7B4B-B9D5-E304236C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EFB1-5E2C-0940-A9ED-D3A0BC9CB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65040-F508-6C40-B0D0-3BD28D26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48DC-2AF6-BF4F-A5B0-BDBDAF81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C418-4440-5D48-846B-8E5D8C4A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D62C1-9C71-0244-9E3E-1AC65AA0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3609-FF09-0B4B-A9B2-8AAE11A1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40A6-E6B0-CC47-B738-EE25095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3482-7208-1E4D-A937-6C00FF3B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5B688-1B3D-0542-A51F-C9C658A3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B77FC-7335-C94A-B1C4-D9E6A936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D622F-4608-1741-B7FD-01D239CD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1D7B5-A383-5A44-BD59-0A54F111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0929-B0D2-EB41-A9E3-7F18E6E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76F9-1EB3-924E-BE39-9829126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86E36-3DEC-3547-A5E5-3B69119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798B4-D2EA-E243-ACEB-406D1EF4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0306-8628-2649-A4F0-2E0A0539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3D51A-E297-7C44-9BCB-99357DD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DE561-73AA-9A46-9F6E-94D4425C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B4C99-9557-264F-9E73-49FC1853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AE28-19D2-F441-AFD8-961C2CC3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AC04-502F-D14F-8F7F-C82EABC6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647D-35AD-D248-927B-FF831896C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CE0A9-B6BC-DF4C-9A34-044B48F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4570-3865-1149-A0C1-01E0074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23AB5-C247-594A-B523-030ED21A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7D88-B490-254A-A243-95E7AC2A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CD4E7-B661-7943-BB10-58172EDED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B2852-F004-704A-A80A-5C224333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F4D7A-B725-6545-849B-4BBB9935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20F2-EDDE-6949-B102-2A5A6F54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85814-6E42-434B-B057-54EF576E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A9E72-4AA7-8943-B81A-85EB2CD7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B45F-40E4-8F41-B80B-658F5C7C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7A3A-A323-C345-A85E-88D8A51D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0F4A-2BE7-164B-9249-35BE29757DB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DC9A-0E89-7B44-A34D-C1C4F28A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78856-2136-5546-BDC6-DFD9F93F3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8027-52F5-AA4D-A18F-2C862AC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7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miralappsec/workshop-testing.git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ED78D-6C9D-F744-BE07-4CB24DCC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of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33BE-8C8C-8145-99B6-7C1D9F73B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 deploy “</a:t>
            </a:r>
            <a:r>
              <a:rPr lang="en-US" dirty="0" err="1"/>
              <a:t>PetClinic</a:t>
            </a:r>
            <a:r>
              <a:rPr lang="en-US" dirty="0"/>
              <a:t>” to the cloud</a:t>
            </a:r>
          </a:p>
        </p:txBody>
      </p:sp>
    </p:spTree>
    <p:extLst>
      <p:ext uri="{BB962C8B-B14F-4D97-AF65-F5344CB8AC3E}">
        <p14:creationId xmlns:p14="http://schemas.microsoft.com/office/powerpoint/2010/main" val="216674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BD681-F6AA-8449-BE20-81573395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Existing Application</a:t>
            </a:r>
          </a:p>
        </p:txBody>
      </p:sp>
      <p:pic>
        <p:nvPicPr>
          <p:cNvPr id="5" name="Picture 4" descr="Graphical user interface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30724D15-F120-404D-AD20-420C3BB8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155742"/>
            <a:ext cx="4534930" cy="2512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668EF6A-A356-3E4A-822F-9C281CCB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80" y="1987219"/>
            <a:ext cx="4291190" cy="2745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BF5D2-CC45-894D-9708-21C4C924FE22}"/>
              </a:ext>
            </a:extLst>
          </p:cNvPr>
          <p:cNvSpPr txBox="1"/>
          <p:nvPr/>
        </p:nvSpPr>
        <p:spPr>
          <a:xfrm>
            <a:off x="566057" y="5646057"/>
            <a:ext cx="869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 don’t actually need to change its code, we’re using what’s familiar.)</a:t>
            </a:r>
          </a:p>
        </p:txBody>
      </p:sp>
    </p:spTree>
    <p:extLst>
      <p:ext uri="{BB962C8B-B14F-4D97-AF65-F5344CB8AC3E}">
        <p14:creationId xmlns:p14="http://schemas.microsoft.com/office/powerpoint/2010/main" val="7197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AED0C9-9572-CD4B-A15D-9689C4A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into Azure Spring Cloud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0D35-B23B-B34A-BA74-0AAB7D5B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Clone </a:t>
            </a:r>
            <a:r>
              <a:rPr lang="en-US" dirty="0" err="1"/>
              <a:t>Github</a:t>
            </a:r>
            <a:r>
              <a:rPr lang="en-US" dirty="0"/>
              <a:t> repository branch locally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Build using maven build tool wrapper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Quick set up with Azure CLI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Create the application instance in Azure Spring Cloud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Deploy Spring </a:t>
            </a:r>
            <a:r>
              <a:rPr lang="en-US" dirty="0" err="1"/>
              <a:t>PetClinic</a:t>
            </a:r>
            <a:r>
              <a:rPr lang="en-US" dirty="0"/>
              <a:t> JAR to Azure Spring Cloud via CLI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6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ACC7-A60D-6F4D-A21C-6F4AA325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`initial-app` GitHub Branch to your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80C9-FB84-4644-980B-16D4E170A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clone -b initial-app </a:t>
            </a:r>
            <a:r>
              <a:rPr lang="en-US" dirty="0">
                <a:hlinkClick r:id="rId2"/>
              </a:rPr>
              <a:t>https://github.com/admiralappsec/workshop-testing.git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1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5BE1-5B1D-8641-B4FA-E277DFB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via Maven wrapper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AE41-483C-C148-8C59-E26BB20D2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workshop-testing</a:t>
            </a:r>
          </a:p>
          <a:p>
            <a:endParaRPr lang="en-US" dirty="0"/>
          </a:p>
          <a:p>
            <a:r>
              <a:rPr lang="en-US" dirty="0" err="1"/>
              <a:t>mvnw</a:t>
            </a:r>
            <a:r>
              <a:rPr lang="en-US" dirty="0"/>
              <a:t> clean package -</a:t>
            </a:r>
            <a:r>
              <a:rPr lang="en-US" dirty="0" err="1"/>
              <a:t>DskipTests</a:t>
            </a:r>
            <a:r>
              <a:rPr lang="en-US" dirty="0"/>
              <a:t> -</a:t>
            </a:r>
            <a:r>
              <a:rPr lang="en-US" dirty="0" err="1"/>
              <a:t>Denv</a:t>
            </a:r>
            <a:r>
              <a:rPr lang="en-US" dirty="0"/>
              <a:t>=cloud</a:t>
            </a:r>
          </a:p>
          <a:p>
            <a:endParaRPr lang="en-US" dirty="0"/>
          </a:p>
          <a:p>
            <a:r>
              <a:rPr lang="en-US" b="1" dirty="0"/>
              <a:t>**Note –</a:t>
            </a:r>
          </a:p>
          <a:p>
            <a:r>
              <a:rPr lang="en-US" b="1" dirty="0"/>
              <a:t>Make sure </a:t>
            </a:r>
            <a:r>
              <a:rPr lang="en-US" b="1" dirty="0" err="1"/>
              <a:t>mvnw</a:t>
            </a:r>
            <a:r>
              <a:rPr lang="en-US" b="1" dirty="0"/>
              <a:t> is executable, if an error pops up around execution, please use this command to make </a:t>
            </a:r>
            <a:r>
              <a:rPr lang="en-US" b="1" dirty="0" err="1"/>
              <a:t>mvnw</a:t>
            </a:r>
            <a:r>
              <a:rPr lang="en-US" b="1" dirty="0"/>
              <a:t> executable (while in the same directory as </a:t>
            </a:r>
            <a:r>
              <a:rPr lang="en-US" b="1" dirty="0" err="1"/>
              <a:t>mvnw</a:t>
            </a:r>
            <a:r>
              <a:rPr lang="en-US" b="1" dirty="0"/>
              <a:t>): </a:t>
            </a:r>
          </a:p>
          <a:p>
            <a:r>
              <a:rPr lang="en-US" b="1" dirty="0"/>
              <a:t>	`</a:t>
            </a:r>
            <a:r>
              <a:rPr lang="en-US" i="1" dirty="0" err="1"/>
              <a:t>chmod</a:t>
            </a:r>
            <a:r>
              <a:rPr lang="en-US" i="1" dirty="0"/>
              <a:t> +x </a:t>
            </a:r>
            <a:r>
              <a:rPr lang="en-US" i="1" dirty="0" err="1"/>
              <a:t>mvnw</a:t>
            </a:r>
            <a:r>
              <a:rPr lang="en-US" b="1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2130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2765-2A9B-F348-B294-5B353E9A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Set-Up with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36A3-FD1C-7B48-A303-B0B2E0F97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login --service-principal -u "${AZURE_APPLICATION_ID}" -p "${AZURE_CLIENT_SECRET}" --tenant "${AZURE_TENANT_ID}";</a:t>
            </a:r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account set --subscription "${AZURE_SUBSCRIPTION_ID}";</a:t>
            </a:r>
          </a:p>
          <a:p>
            <a:endParaRPr lang="en-US" dirty="0"/>
          </a:p>
          <a:p>
            <a:r>
              <a:rPr lang="en-US" dirty="0" err="1"/>
              <a:t>az</a:t>
            </a:r>
            <a:r>
              <a:rPr lang="en-US" dirty="0"/>
              <a:t> configure --defaults group="${AZURE_RESOURCE_GROUP_NAME}" spring-cloud="${AZURE_SP_SERVICE_NAME}";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the Application in Azure Spring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spring-cloud app create --name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${APP_NAME}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--instance-count 1 --is-public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--memory 2 --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-options=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'-Xms2048m -Xmx2048m'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--enable-persistent-storage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8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 Spring </a:t>
            </a:r>
            <a:r>
              <a:rPr lang="en-US" dirty="0" err="1"/>
              <a:t>PetClinic</a:t>
            </a:r>
            <a:r>
              <a:rPr lang="en-US" dirty="0"/>
              <a:t> JAR to Azure Spring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spring-cloud app deploy --name ${APP_NAME} \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--jar-path ${APP_JAR}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**note – Make sure you are in the same directory as the JAR file when executing the above commands. The maven build will automatically put the deployable JAR inside the following directory: `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workshop-testing/target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pPr algn="l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deployed, you can verify the successful deployment by entering the following command into your command line and taking the URL and entering this value into your browser:</a:t>
            </a:r>
          </a:p>
          <a:p>
            <a:pPr algn="l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spring-cloud app show --name ${APP_NAME} | grep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Lesson 2 of 4</vt:lpstr>
      <vt:lpstr>The Existing Application</vt:lpstr>
      <vt:lpstr>Deploy into Azure Spring Cloud</vt:lpstr>
      <vt:lpstr>Clone the `initial-app` GitHub Branch to your workspace</vt:lpstr>
      <vt:lpstr>Build via Maven wrapper</vt:lpstr>
      <vt:lpstr>Quick Set-Up with Azure CLI</vt:lpstr>
      <vt:lpstr>Create the Application in Azure Spring Cloud</vt:lpstr>
      <vt:lpstr>Deploy Spring PetClinic JAR to Azure Spring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Tomcza</dc:creator>
  <cp:lastModifiedBy>Mark Tomcza</cp:lastModifiedBy>
  <cp:revision>2</cp:revision>
  <dcterms:created xsi:type="dcterms:W3CDTF">2021-08-31T17:33:37Z</dcterms:created>
  <dcterms:modified xsi:type="dcterms:W3CDTF">2021-08-31T17:34:46Z</dcterms:modified>
</cp:coreProperties>
</file>