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311" r:id="rId3"/>
    <p:sldId id="313" r:id="rId4"/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4CAA-B29E-4947-B185-F1950D9F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DF30-C97E-B441-AE04-B741D65B9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3EFC-C273-C54D-B921-BC41D1E1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72BF-F9B0-254D-9A03-DD73E452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39B7-18F3-5542-A614-450714E2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931-7A50-6C4C-B59C-11231C2B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4B47-810C-D54D-9F21-7EE86F240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FD4B-A2BD-0B4F-96A6-B9C67C84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C5EC-4DE1-4F41-978E-E74E2B77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AFAE-41C9-EE4C-B4D2-06C286C6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06132-E25A-F64D-A685-9AD0A40A7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BBB8-0AA3-244D-8CDF-6083570DC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C9F6-566B-044F-B4B8-86D1B61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475A-5FFF-DC41-BD5F-0352E73E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4282-8304-454E-AEFB-2CC5FAAE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3">
  <p:cSld name="Quote 3"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8350" y="6176963"/>
            <a:ext cx="4953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304798" y="2985802"/>
            <a:ext cx="1158240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304800" y="4001981"/>
            <a:ext cx="1158240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31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04798" y="365127"/>
            <a:ext cx="11582404" cy="4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04800" y="978403"/>
            <a:ext cx="11582400" cy="515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7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69D3-528C-FD49-BD86-9C5AFE6E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FC6A-3935-4747-99A5-7F77303E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5162-0D2D-E64E-B707-7B300562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2B75-748F-6B4A-8EB1-F1DEDFDA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254C0-BA40-E547-89AA-7B816AA4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A29C-D736-2445-B5A4-899D4943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C900-C701-834C-B7E7-6A570174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C404-8103-B54E-BBBA-87807E6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51B2-A6ED-A543-A7B9-0BAE4CE6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FF84-901A-604F-AA71-853B1FC9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420-3BBE-0C47-9B00-496C89AB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CEEA-E155-0142-A570-6F0DE4A58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B6EF3-0366-A549-A195-BA96A507F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BCF24-D5DB-FF4A-9D12-B04AFD6E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617BD-86D8-5B4D-A6A5-D215452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C106-8735-7D48-9D6D-2E6C8F5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C34D-62CC-A944-BAF5-CD06CC24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A9C09-A9AA-8B45-9F71-0B7E736A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D1825-2B07-A641-87F9-370264A91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1087A-B692-194C-A5E6-2B3DD6583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428CB-F483-D14D-A08F-E0FB69384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9E540-2710-BE42-9919-58518498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3249A-1D1C-0446-9CD8-3A4F0EBF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707A2-B0C6-5E44-ADDE-9423A144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F45B-F4EA-0A4D-B052-E3DA819C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892AC-4EE4-A043-910A-7CDED887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905ED-CA98-774F-94D4-29DE37B0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06D0B-CEEA-7D46-8947-2352DF56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18744-8530-3B42-B986-9E7AAFBE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220E7-0542-8F4E-B767-E3EDFC19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485B0-5BCA-4940-9C9A-D8A0D46D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5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CFAB-D330-5F47-8202-AB12D1EE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329F-D4E1-FA49-BE65-5E2C5FEB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B0CA3-B83D-6A45-AF12-DB47F093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8DCA-321A-5F4F-BB95-1092594E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3678-479B-A34C-B377-5C85E5D4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F715-7208-DA49-AA8E-82A8379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37B9-4515-584E-963C-7F2DE4F0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D2C14-9410-3840-A20F-F437D9F20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B1C0B-9622-B643-BBEC-23632B77B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A89B-E603-4540-A615-19BBF13E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9FF9-7E56-D64D-B0F3-CC8D1A6F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2812C-C36A-8048-AB0E-D9DC5580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40740-6C3B-954E-9D2E-C8CDEDD7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D430-CC52-884E-8ED5-39C2122A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393E-7482-DA4B-98CD-88F9A0A4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D3C7-3057-3448-AB01-53F91DAAAAA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9771-6864-C545-BF61-EC1503EDC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14C1-EA56-1340-ADD6-9888A121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679D-36C5-8146-B8ED-CF450422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ED78D-6C9D-F744-BE07-4CB24DCC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of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C33BE-8C8C-8145-99B6-7C1D9F73B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</p:spTree>
    <p:extLst>
      <p:ext uri="{BB962C8B-B14F-4D97-AF65-F5344CB8AC3E}">
        <p14:creationId xmlns:p14="http://schemas.microsoft.com/office/powerpoint/2010/main" val="33074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AED0C9-9572-CD4B-A15D-9689C4A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90D35-B23B-B34A-BA74-0AAB7D5B1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Verify the following installations on the Lab VM: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Command: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`git version`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Azure CLI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Command: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az</a:t>
            </a:r>
            <a:r>
              <a:rPr lang="en-US" dirty="0"/>
              <a:t> help`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Azure CLI Azure Spring Cloud Extension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Command: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az</a:t>
            </a:r>
            <a:r>
              <a:rPr lang="en-US" dirty="0"/>
              <a:t> spring-cloud show –name “mark-spring-cloud-test” –resource-group “azure-spring-cloud-</a:t>
            </a:r>
            <a:r>
              <a:rPr lang="en-US" dirty="0" err="1"/>
              <a:t>sa</a:t>
            </a:r>
            <a:r>
              <a:rPr lang="en-US" dirty="0"/>
              <a:t>”`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Java openjdk-8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Command(s):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`java -version`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javac</a:t>
            </a:r>
            <a:r>
              <a:rPr lang="en-US" dirty="0"/>
              <a:t> -version`</a:t>
            </a:r>
          </a:p>
        </p:txBody>
      </p:sp>
    </p:spTree>
    <p:extLst>
      <p:ext uri="{BB962C8B-B14F-4D97-AF65-F5344CB8AC3E}">
        <p14:creationId xmlns:p14="http://schemas.microsoft.com/office/powerpoint/2010/main" val="237865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AED0C9-9572-CD4B-A15D-9689C4A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90D35-B23B-B34A-BA74-0AAB7D5B1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If any of the tools are not installed on the VM (we are using ubuntu 16.04):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Install command: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 </a:t>
            </a:r>
            <a:r>
              <a:rPr lang="en-US" dirty="0" err="1"/>
              <a:t>sudo</a:t>
            </a:r>
            <a:r>
              <a:rPr lang="en-US" dirty="0"/>
              <a:t> apt install git-all`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Azure CLI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Install command: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 curl -</a:t>
            </a:r>
            <a:r>
              <a:rPr lang="en-US" dirty="0" err="1"/>
              <a:t>sL</a:t>
            </a:r>
            <a:r>
              <a:rPr lang="en-US" dirty="0"/>
              <a:t> https://</a:t>
            </a:r>
            <a:r>
              <a:rPr lang="en-US" dirty="0" err="1"/>
              <a:t>aka.ms</a:t>
            </a:r>
            <a:r>
              <a:rPr lang="en-US" dirty="0"/>
              <a:t>/</a:t>
            </a:r>
            <a:r>
              <a:rPr lang="en-US" dirty="0" err="1"/>
              <a:t>InstallAzureCLIDeb</a:t>
            </a:r>
            <a:r>
              <a:rPr lang="en-US" dirty="0"/>
              <a:t> | </a:t>
            </a:r>
            <a:r>
              <a:rPr lang="en-US" dirty="0" err="1"/>
              <a:t>sudo</a:t>
            </a:r>
            <a:r>
              <a:rPr lang="en-US" dirty="0"/>
              <a:t> bash`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Azure CLI Azure Spring Cloud Extension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Install command: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 </a:t>
            </a:r>
            <a:r>
              <a:rPr lang="en-US" dirty="0" err="1"/>
              <a:t>az</a:t>
            </a:r>
            <a:r>
              <a:rPr lang="en-US" dirty="0"/>
              <a:t> extension add --name spring-cloud`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Java openjdk-8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Install command: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 </a:t>
            </a:r>
            <a:r>
              <a:rPr lang="en-US" dirty="0" err="1"/>
              <a:t>sudo</a:t>
            </a:r>
            <a:r>
              <a:rPr lang="en-US" dirty="0"/>
              <a:t> apt-get install openjdk-8-jdk`</a:t>
            </a:r>
          </a:p>
        </p:txBody>
      </p:sp>
    </p:spTree>
    <p:extLst>
      <p:ext uri="{BB962C8B-B14F-4D97-AF65-F5344CB8AC3E}">
        <p14:creationId xmlns:p14="http://schemas.microsoft.com/office/powerpoint/2010/main" val="1021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AED0C9-9572-CD4B-A15D-9689C4A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90D35-B23B-B34A-BA74-0AAB7D5B1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Verify you have access to the following credential files (send email to instructor):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Contrast Security credentials file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Azure credentials file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Verify you can access the following URLs: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Contrast Team Server - CE: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URL: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`https://</a:t>
            </a:r>
            <a:r>
              <a:rPr lang="en-US" dirty="0" err="1"/>
              <a:t>ce.contrastsecurity.com</a:t>
            </a:r>
            <a:r>
              <a:rPr lang="en-US" dirty="0"/>
              <a:t>`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Azure Portal: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URL:</a:t>
            </a:r>
          </a:p>
          <a:p>
            <a:pPr marL="1943100" lvl="3">
              <a:buFont typeface="Arial" panose="020B0604020202020204" pitchFamily="34" charset="0"/>
              <a:buChar char="•"/>
            </a:pPr>
            <a:r>
              <a:rPr lang="en-US" dirty="0"/>
              <a:t>`https://</a:t>
            </a:r>
            <a:r>
              <a:rPr lang="en-US" dirty="0" err="1"/>
              <a:t>portal.azure.com</a:t>
            </a:r>
            <a:r>
              <a:rPr lang="en-US" dirty="0"/>
              <a:t>`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Verify you can login using the azure CLI (details from azure credential file):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Command: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` </a:t>
            </a:r>
            <a:r>
              <a:rPr lang="en-US" dirty="0" err="1"/>
              <a:t>az</a:t>
            </a:r>
            <a:r>
              <a:rPr lang="en-US" dirty="0"/>
              <a:t> login --service-principal -u "${AZURE_APPLICATION_ID}" -p "${AZURE_CLIENT_SECRET}" --tenant "${AZURE_TENANT_ID}" `</a:t>
            </a:r>
          </a:p>
        </p:txBody>
      </p:sp>
    </p:spTree>
    <p:extLst>
      <p:ext uri="{BB962C8B-B14F-4D97-AF65-F5344CB8AC3E}">
        <p14:creationId xmlns:p14="http://schemas.microsoft.com/office/powerpoint/2010/main" val="78387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Lesson 1 of 4</vt:lpstr>
      <vt:lpstr>Lab Setup</vt:lpstr>
      <vt:lpstr>Lab Setup</vt:lpstr>
      <vt:lpstr>Lab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Tomcza</dc:creator>
  <cp:lastModifiedBy>Mark Tomcza</cp:lastModifiedBy>
  <cp:revision>2</cp:revision>
  <dcterms:created xsi:type="dcterms:W3CDTF">2021-08-31T16:50:19Z</dcterms:created>
  <dcterms:modified xsi:type="dcterms:W3CDTF">2021-08-31T16:51:23Z</dcterms:modified>
</cp:coreProperties>
</file>