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3F8A-062F-42CC-B32C-9609807A6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76412-4A93-4EFD-9B60-7BB74B586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07356-BE72-4624-87CB-595776E9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40FD8-A659-4F89-839C-AF7C0FC7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9DF42-AB94-4E07-86FE-A18B3D92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9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99D4-D91B-4813-8D3D-038AD945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98D26-F211-4907-840E-C2A990879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2C7FB-89E5-4EDD-A50A-CF425E51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50FA2-98C6-4017-9F02-0FB20E16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E002-D4F4-45B3-8287-8040ABB7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38B8B-9EBE-4941-85C4-6B2D7E937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670D-00CD-4509-9118-60D62CDA4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66BF5-0F08-440E-8ACB-5DDF80DE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63A18-0971-4FC6-B4CA-A08E63E4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22574-593E-4052-B332-F1C7A326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2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12DF-65D3-4048-8C55-B81DD9C4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AC3FE-A289-4A03-A5E3-019CD7820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875B4-F714-49F2-8B09-7DB98944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419C0-C54D-41CF-BCDA-F90C298E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3AA28-6F14-44E4-8FC1-F83A07B9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2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3FAB-D9F8-470A-888E-09EEFFE5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E8B1C-194F-4A6F-BB7F-BD2FEE051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9F057-8D08-4E13-BC00-D8795CC3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6FCC-D938-4371-AA3B-EF2B40F1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2FEE7-C0EB-4662-8930-FE2053BE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6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716D-FDD5-4AD8-89F6-78EE7C34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F52CD-F764-4BA8-ACFD-78260F905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0F9D9-4D2D-4C76-9D08-EF956B8E6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3F37E-1D5B-4607-9A27-9FDC3B06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6BFF1-E3C5-4974-96EB-80FD6477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7A00E-E31E-4382-993E-3CC72F69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6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8705-E060-45AE-9491-CCA0421A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E5D02-DC48-48E3-9561-6971616FC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FB274-CD8D-43B0-B6D2-77CC9EC26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FCCCA-0777-449C-8ECC-9960A653A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FBC57-3F09-464F-8404-F287E099D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64239-2ABE-4999-AE14-8A78A4D1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930A-8F52-4C48-8BC8-1AF3606D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FA986-30DE-4487-840F-CB8664A7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7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4413-B025-4777-A909-A000EA91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D042DC-423F-4EE8-A00F-62F4E1C3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7B9EE-3B62-42DC-9A9C-C9F422B5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795BF-75B0-4776-A4AD-7D8DC14C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4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54D23-EE5D-4341-926E-E4A4F259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A08CC-99E3-4E56-9645-EEA53CF6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3D44C-8955-41BB-9004-BB09AC0A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5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38A1-4DE7-44E1-85F0-54479E34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751A1-21E8-485F-96CE-2EFE15621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FC28F-7112-4DF7-B5E1-2AC45FE29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559E2-2422-40CA-BF4F-5D4D4140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62B9E-45B8-4659-9DF4-8E6838F1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D2AC4-C639-4BF0-8953-55045D81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8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DDC2-FC9D-4730-92A7-58946495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56CF8-0627-4425-8329-5CFE13692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41F0F-A3CE-45F1-A439-09ECFCBAD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2AE18-D4B7-41F2-9A25-1BF11573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1A9DC-FACD-4D8F-828E-3F83F516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FC1E9-C395-47F8-93B2-8FF6CB86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2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619B1-8278-4AFE-ABE5-C07AFF2C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B4C08-9C8A-4672-82FD-ECAA198E2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F529A-7B19-4E7A-B7D3-A332366ED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935D-B1BD-4A3D-9A0C-E0D098B103D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32F9-9B3C-4335-9855-5B05086E9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61F78-3C5A-4040-AF29-71CA3F8BB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6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32EDF2-D895-44DD-B5AA-998AAB9D2250}"/>
              </a:ext>
            </a:extLst>
          </p:cNvPr>
          <p:cNvSpPr txBox="1"/>
          <p:nvPr/>
        </p:nvSpPr>
        <p:spPr>
          <a:xfrm>
            <a:off x="4104659" y="297561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7061E2-6687-45A2-B54E-C458AF990091}"/>
              </a:ext>
            </a:extLst>
          </p:cNvPr>
          <p:cNvSpPr/>
          <p:nvPr/>
        </p:nvSpPr>
        <p:spPr>
          <a:xfrm>
            <a:off x="4010171" y="2959561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EBFC8-2863-4074-8D75-D0B6E5C2B94C}"/>
              </a:ext>
            </a:extLst>
          </p:cNvPr>
          <p:cNvSpPr txBox="1"/>
          <p:nvPr/>
        </p:nvSpPr>
        <p:spPr>
          <a:xfrm>
            <a:off x="6848476" y="187757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0F722D-6698-482F-AFF4-F274885A03F3}"/>
              </a:ext>
            </a:extLst>
          </p:cNvPr>
          <p:cNvSpPr/>
          <p:nvPr/>
        </p:nvSpPr>
        <p:spPr>
          <a:xfrm>
            <a:off x="6753988" y="1861516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9AAF7-2C0C-485E-A8AE-6E62BBF3311B}"/>
              </a:ext>
            </a:extLst>
          </p:cNvPr>
          <p:cNvSpPr txBox="1"/>
          <p:nvPr/>
        </p:nvSpPr>
        <p:spPr>
          <a:xfrm>
            <a:off x="1800594" y="404927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41F1E8-4014-4630-A275-2AE55546ABD8}"/>
              </a:ext>
            </a:extLst>
          </p:cNvPr>
          <p:cNvSpPr/>
          <p:nvPr/>
        </p:nvSpPr>
        <p:spPr>
          <a:xfrm>
            <a:off x="1706106" y="4033216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9B955-3F88-4447-ABEE-04E7E88B4813}"/>
              </a:ext>
            </a:extLst>
          </p:cNvPr>
          <p:cNvSpPr txBox="1"/>
          <p:nvPr/>
        </p:nvSpPr>
        <p:spPr>
          <a:xfrm>
            <a:off x="2294966" y="295542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5D6843-6C14-4E53-AEEC-85EE7C542A22}"/>
              </a:ext>
            </a:extLst>
          </p:cNvPr>
          <p:cNvSpPr/>
          <p:nvPr/>
        </p:nvSpPr>
        <p:spPr>
          <a:xfrm>
            <a:off x="2200478" y="2939365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DAA682-31A2-4584-A215-AA13795C5D95}"/>
              </a:ext>
            </a:extLst>
          </p:cNvPr>
          <p:cNvSpPr txBox="1"/>
          <p:nvPr/>
        </p:nvSpPr>
        <p:spPr>
          <a:xfrm>
            <a:off x="3190423" y="187757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8EA4DD-DA91-4BD7-BE7C-6DDB7659265A}"/>
              </a:ext>
            </a:extLst>
          </p:cNvPr>
          <p:cNvSpPr/>
          <p:nvPr/>
        </p:nvSpPr>
        <p:spPr>
          <a:xfrm>
            <a:off x="3095935" y="1861516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69625-CCF3-438F-AEB6-DF8D9D2990B1}"/>
              </a:ext>
            </a:extLst>
          </p:cNvPr>
          <p:cNvSpPr txBox="1"/>
          <p:nvPr/>
        </p:nvSpPr>
        <p:spPr>
          <a:xfrm>
            <a:off x="5022039" y="92507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EA6A3F-0F02-4F68-91F6-985F064416D2}"/>
              </a:ext>
            </a:extLst>
          </p:cNvPr>
          <p:cNvSpPr/>
          <p:nvPr/>
        </p:nvSpPr>
        <p:spPr>
          <a:xfrm>
            <a:off x="4927551" y="909016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1FEDAB-9487-4D14-A328-A747701B00F1}"/>
              </a:ext>
            </a:extLst>
          </p:cNvPr>
          <p:cNvSpPr txBox="1"/>
          <p:nvPr/>
        </p:nvSpPr>
        <p:spPr>
          <a:xfrm>
            <a:off x="5943099" y="2991672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299BA7-2A85-4620-90A7-B3D01267686C}"/>
              </a:ext>
            </a:extLst>
          </p:cNvPr>
          <p:cNvSpPr/>
          <p:nvPr/>
        </p:nvSpPr>
        <p:spPr>
          <a:xfrm>
            <a:off x="5848611" y="2975617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DEDA5F-005C-4A29-887E-9A9D90D0B9A4}"/>
              </a:ext>
            </a:extLst>
          </p:cNvPr>
          <p:cNvSpPr txBox="1"/>
          <p:nvPr/>
        </p:nvSpPr>
        <p:spPr>
          <a:xfrm>
            <a:off x="7781539" y="297561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88E550-6733-420A-833B-83D8D90FE57E}"/>
              </a:ext>
            </a:extLst>
          </p:cNvPr>
          <p:cNvSpPr/>
          <p:nvPr/>
        </p:nvSpPr>
        <p:spPr>
          <a:xfrm>
            <a:off x="7687051" y="2959561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E78CFE-600A-4F6C-9BCD-877EEAAD5B42}"/>
              </a:ext>
            </a:extLst>
          </p:cNvPr>
          <p:cNvSpPr txBox="1"/>
          <p:nvPr/>
        </p:nvSpPr>
        <p:spPr>
          <a:xfrm>
            <a:off x="2768959" y="406532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431821-5E8E-4AB0-94C1-ED605442901C}"/>
              </a:ext>
            </a:extLst>
          </p:cNvPr>
          <p:cNvSpPr/>
          <p:nvPr/>
        </p:nvSpPr>
        <p:spPr>
          <a:xfrm>
            <a:off x="2674471" y="4049271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9A973A-6635-4913-B64D-8293EA15B073}"/>
              </a:ext>
            </a:extLst>
          </p:cNvPr>
          <p:cNvSpPr txBox="1"/>
          <p:nvPr/>
        </p:nvSpPr>
        <p:spPr>
          <a:xfrm>
            <a:off x="3705371" y="4081382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88C022-6168-4047-A2F0-A45AAC43AE07}"/>
              </a:ext>
            </a:extLst>
          </p:cNvPr>
          <p:cNvSpPr/>
          <p:nvPr/>
        </p:nvSpPr>
        <p:spPr>
          <a:xfrm>
            <a:off x="3610883" y="4065327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3D1965-D001-4249-AA34-9313528D7DBD}"/>
              </a:ext>
            </a:extLst>
          </p:cNvPr>
          <p:cNvCxnSpPr>
            <a:cxnSpLocks/>
            <a:stCxn id="15" idx="3"/>
            <a:endCxn id="13" idx="7"/>
          </p:cNvCxnSpPr>
          <p:nvPr/>
        </p:nvCxnSpPr>
        <p:spPr>
          <a:xfrm flipH="1">
            <a:off x="3517399" y="1330480"/>
            <a:ext cx="1482464" cy="6033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A69B61-CEBE-46C5-AA6D-5BC200CDD3B4}"/>
              </a:ext>
            </a:extLst>
          </p:cNvPr>
          <p:cNvCxnSpPr>
            <a:cxnSpLocks/>
            <a:stCxn id="11" idx="0"/>
            <a:endCxn id="13" idx="3"/>
          </p:cNvCxnSpPr>
          <p:nvPr/>
        </p:nvCxnSpPr>
        <p:spPr>
          <a:xfrm flipV="1">
            <a:off x="2447366" y="2282980"/>
            <a:ext cx="720881" cy="6563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DB7B46-76D5-4C92-B06C-A0091ECDF69D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 flipH="1">
            <a:off x="1952994" y="3360829"/>
            <a:ext cx="319796" cy="6723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99D3BF-86B6-443C-BD05-AF7CDC3C53B8}"/>
              </a:ext>
            </a:extLst>
          </p:cNvPr>
          <p:cNvCxnSpPr>
            <a:cxnSpLocks/>
            <a:stCxn id="7" idx="1"/>
            <a:endCxn id="15" idx="5"/>
          </p:cNvCxnSpPr>
          <p:nvPr/>
        </p:nvCxnSpPr>
        <p:spPr>
          <a:xfrm flipH="1" flipV="1">
            <a:off x="5349015" y="1330480"/>
            <a:ext cx="1477285" cy="6033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ECD0BC-9AE9-44C2-A973-30DFA214B79F}"/>
              </a:ext>
            </a:extLst>
          </p:cNvPr>
          <p:cNvCxnSpPr>
            <a:cxnSpLocks/>
            <a:stCxn id="4" idx="0"/>
            <a:endCxn id="13" idx="5"/>
          </p:cNvCxnSpPr>
          <p:nvPr/>
        </p:nvCxnSpPr>
        <p:spPr>
          <a:xfrm flipH="1" flipV="1">
            <a:off x="3517399" y="2282980"/>
            <a:ext cx="739660" cy="692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73D9F6-3F98-4695-9932-9226EF7FB40B}"/>
              </a:ext>
            </a:extLst>
          </p:cNvPr>
          <p:cNvCxnSpPr>
            <a:cxnSpLocks/>
            <a:stCxn id="11" idx="5"/>
            <a:endCxn id="21" idx="0"/>
          </p:cNvCxnSpPr>
          <p:nvPr/>
        </p:nvCxnSpPr>
        <p:spPr>
          <a:xfrm>
            <a:off x="2621942" y="3360829"/>
            <a:ext cx="299417" cy="6884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F2114B-986A-4DE4-B3B9-44A709BB5692}"/>
              </a:ext>
            </a:extLst>
          </p:cNvPr>
          <p:cNvCxnSpPr>
            <a:cxnSpLocks/>
            <a:stCxn id="5" idx="3"/>
            <a:endCxn id="23" idx="0"/>
          </p:cNvCxnSpPr>
          <p:nvPr/>
        </p:nvCxnSpPr>
        <p:spPr>
          <a:xfrm flipH="1">
            <a:off x="3857771" y="3381025"/>
            <a:ext cx="224712" cy="684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B038D05-2F76-4A67-B9FA-7A01CF2F9329}"/>
              </a:ext>
            </a:extLst>
          </p:cNvPr>
          <p:cNvCxnSpPr>
            <a:cxnSpLocks/>
            <a:stCxn id="7" idx="3"/>
            <a:endCxn id="17" idx="7"/>
          </p:cNvCxnSpPr>
          <p:nvPr/>
        </p:nvCxnSpPr>
        <p:spPr>
          <a:xfrm flipH="1">
            <a:off x="6270075" y="2282980"/>
            <a:ext cx="556225" cy="7649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2CBBF72-9730-4267-8828-6EB569F985AF}"/>
              </a:ext>
            </a:extLst>
          </p:cNvPr>
          <p:cNvCxnSpPr>
            <a:cxnSpLocks/>
            <a:stCxn id="7" idx="5"/>
            <a:endCxn id="19" idx="1"/>
          </p:cNvCxnSpPr>
          <p:nvPr/>
        </p:nvCxnSpPr>
        <p:spPr>
          <a:xfrm>
            <a:off x="7175452" y="2282980"/>
            <a:ext cx="583911" cy="7488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8D3E47E-C145-4C91-8AB7-2CA782918D5A}"/>
              </a:ext>
            </a:extLst>
          </p:cNvPr>
          <p:cNvSpPr txBox="1"/>
          <p:nvPr/>
        </p:nvSpPr>
        <p:spPr>
          <a:xfrm>
            <a:off x="2789741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9F8E2BD-4A7B-4320-BA40-B13C3C67D0E1}"/>
              </a:ext>
            </a:extLst>
          </p:cNvPr>
          <p:cNvSpPr/>
          <p:nvPr/>
        </p:nvSpPr>
        <p:spPr>
          <a:xfrm>
            <a:off x="2711177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A690FF-F727-4596-8AE7-47FA7A114142}"/>
              </a:ext>
            </a:extLst>
          </p:cNvPr>
          <p:cNvSpPr txBox="1"/>
          <p:nvPr/>
        </p:nvSpPr>
        <p:spPr>
          <a:xfrm>
            <a:off x="3265316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B61B8A3-219D-48E0-A3FB-05F44BE3B1BC}"/>
              </a:ext>
            </a:extLst>
          </p:cNvPr>
          <p:cNvSpPr/>
          <p:nvPr/>
        </p:nvSpPr>
        <p:spPr>
          <a:xfrm>
            <a:off x="3186752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D59E11-D34E-4AB4-B81B-B55CE3C798A0}"/>
              </a:ext>
            </a:extLst>
          </p:cNvPr>
          <p:cNvSpPr txBox="1"/>
          <p:nvPr/>
        </p:nvSpPr>
        <p:spPr>
          <a:xfrm>
            <a:off x="3740891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4D168D-E713-48CB-B1A2-9F5642D03209}"/>
              </a:ext>
            </a:extLst>
          </p:cNvPr>
          <p:cNvSpPr/>
          <p:nvPr/>
        </p:nvSpPr>
        <p:spPr>
          <a:xfrm>
            <a:off x="3662327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3D9EF9-08A2-4486-86A0-66A560D22391}"/>
              </a:ext>
            </a:extLst>
          </p:cNvPr>
          <p:cNvSpPr txBox="1"/>
          <p:nvPr/>
        </p:nvSpPr>
        <p:spPr>
          <a:xfrm>
            <a:off x="4216466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D2F169-85BF-4F24-87B9-9CD9FAB98069}"/>
              </a:ext>
            </a:extLst>
          </p:cNvPr>
          <p:cNvSpPr/>
          <p:nvPr/>
        </p:nvSpPr>
        <p:spPr>
          <a:xfrm>
            <a:off x="4137902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C6F27B-BF3B-4A7B-89B6-D9E2C341E60A}"/>
              </a:ext>
            </a:extLst>
          </p:cNvPr>
          <p:cNvSpPr txBox="1"/>
          <p:nvPr/>
        </p:nvSpPr>
        <p:spPr>
          <a:xfrm>
            <a:off x="4692041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59CB4D-0F01-4DC2-8EBC-D34DC7227B60}"/>
              </a:ext>
            </a:extLst>
          </p:cNvPr>
          <p:cNvSpPr/>
          <p:nvPr/>
        </p:nvSpPr>
        <p:spPr>
          <a:xfrm>
            <a:off x="4613477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022217A-631A-47F5-B579-58BC3DC0CBFA}"/>
              </a:ext>
            </a:extLst>
          </p:cNvPr>
          <p:cNvSpPr txBox="1"/>
          <p:nvPr/>
        </p:nvSpPr>
        <p:spPr>
          <a:xfrm>
            <a:off x="5167616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935F57-24E0-4089-9ADB-1A853D786D9D}"/>
              </a:ext>
            </a:extLst>
          </p:cNvPr>
          <p:cNvSpPr/>
          <p:nvPr/>
        </p:nvSpPr>
        <p:spPr>
          <a:xfrm>
            <a:off x="5089052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6619FD9-C042-4674-ACAE-8C312DA24E3C}"/>
              </a:ext>
            </a:extLst>
          </p:cNvPr>
          <p:cNvSpPr txBox="1"/>
          <p:nvPr/>
        </p:nvSpPr>
        <p:spPr>
          <a:xfrm>
            <a:off x="5643191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60F437-A4E7-423F-A452-7688F7B2C285}"/>
              </a:ext>
            </a:extLst>
          </p:cNvPr>
          <p:cNvSpPr/>
          <p:nvPr/>
        </p:nvSpPr>
        <p:spPr>
          <a:xfrm>
            <a:off x="5564627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892A24-EFC8-41E1-BA8A-5E92EC201D23}"/>
              </a:ext>
            </a:extLst>
          </p:cNvPr>
          <p:cNvSpPr txBox="1"/>
          <p:nvPr/>
        </p:nvSpPr>
        <p:spPr>
          <a:xfrm>
            <a:off x="6118766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F05CDB9-5271-4A13-82E7-CCF48EC5A91F}"/>
              </a:ext>
            </a:extLst>
          </p:cNvPr>
          <p:cNvSpPr/>
          <p:nvPr/>
        </p:nvSpPr>
        <p:spPr>
          <a:xfrm>
            <a:off x="6040202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AAAE36-E31F-4D09-90F8-67A2A15B0EA9}"/>
              </a:ext>
            </a:extLst>
          </p:cNvPr>
          <p:cNvSpPr txBox="1"/>
          <p:nvPr/>
        </p:nvSpPr>
        <p:spPr>
          <a:xfrm>
            <a:off x="6594341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5131F3-1D92-47F0-AEAE-0A94E0D1D647}"/>
              </a:ext>
            </a:extLst>
          </p:cNvPr>
          <p:cNvSpPr/>
          <p:nvPr/>
        </p:nvSpPr>
        <p:spPr>
          <a:xfrm>
            <a:off x="6515777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A39ECF3-42B3-4D88-A704-C9E9DB3513FE}"/>
              </a:ext>
            </a:extLst>
          </p:cNvPr>
          <p:cNvSpPr txBox="1"/>
          <p:nvPr/>
        </p:nvSpPr>
        <p:spPr>
          <a:xfrm>
            <a:off x="7071536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4D7FA94-0008-4663-9568-1EC9295D6437}"/>
              </a:ext>
            </a:extLst>
          </p:cNvPr>
          <p:cNvSpPr/>
          <p:nvPr/>
        </p:nvSpPr>
        <p:spPr>
          <a:xfrm>
            <a:off x="6992972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AE747D2-4905-47B1-96FC-FAF18C2D65C4}"/>
              </a:ext>
            </a:extLst>
          </p:cNvPr>
          <p:cNvSpPr txBox="1"/>
          <p:nvPr/>
        </p:nvSpPr>
        <p:spPr>
          <a:xfrm>
            <a:off x="2805665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BB11C15-7E74-44BC-A964-E52B9156746D}"/>
              </a:ext>
            </a:extLst>
          </p:cNvPr>
          <p:cNvSpPr txBox="1"/>
          <p:nvPr/>
        </p:nvSpPr>
        <p:spPr>
          <a:xfrm>
            <a:off x="3272139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242CDDB-B32B-4705-A659-F2B9722FDE6F}"/>
              </a:ext>
            </a:extLst>
          </p:cNvPr>
          <p:cNvSpPr txBox="1"/>
          <p:nvPr/>
        </p:nvSpPr>
        <p:spPr>
          <a:xfrm>
            <a:off x="3738613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8B10F-2010-447F-BC62-175B4578E933}"/>
              </a:ext>
            </a:extLst>
          </p:cNvPr>
          <p:cNvSpPr txBox="1"/>
          <p:nvPr/>
        </p:nvSpPr>
        <p:spPr>
          <a:xfrm>
            <a:off x="4223289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138FBBB-A913-479E-8543-98ABA4205BC6}"/>
              </a:ext>
            </a:extLst>
          </p:cNvPr>
          <p:cNvSpPr txBox="1"/>
          <p:nvPr/>
        </p:nvSpPr>
        <p:spPr>
          <a:xfrm>
            <a:off x="4698864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A2277B8-FDE5-49CF-99C9-494A619E399A}"/>
              </a:ext>
            </a:extLst>
          </p:cNvPr>
          <p:cNvSpPr txBox="1"/>
          <p:nvPr/>
        </p:nvSpPr>
        <p:spPr>
          <a:xfrm>
            <a:off x="5174439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923A10-20AC-46EF-B97C-6E4825246025}"/>
              </a:ext>
            </a:extLst>
          </p:cNvPr>
          <p:cNvSpPr txBox="1"/>
          <p:nvPr/>
        </p:nvSpPr>
        <p:spPr>
          <a:xfrm>
            <a:off x="5650014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17BD982-E783-40FA-9C2E-B60ADD754F5A}"/>
              </a:ext>
            </a:extLst>
          </p:cNvPr>
          <p:cNvSpPr txBox="1"/>
          <p:nvPr/>
        </p:nvSpPr>
        <p:spPr>
          <a:xfrm>
            <a:off x="6125589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6976D18-5CC5-4541-910A-7688644370D4}"/>
              </a:ext>
            </a:extLst>
          </p:cNvPr>
          <p:cNvSpPr txBox="1"/>
          <p:nvPr/>
        </p:nvSpPr>
        <p:spPr>
          <a:xfrm>
            <a:off x="6601164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E14A1A7-36DF-4A32-A6E4-2F17FEE7D0E9}"/>
              </a:ext>
            </a:extLst>
          </p:cNvPr>
          <p:cNvSpPr txBox="1"/>
          <p:nvPr/>
        </p:nvSpPr>
        <p:spPr>
          <a:xfrm>
            <a:off x="7078359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827C996-2A82-4A69-85AE-B2A1BAA58A93}"/>
              </a:ext>
            </a:extLst>
          </p:cNvPr>
          <p:cNvSpPr txBox="1"/>
          <p:nvPr/>
        </p:nvSpPr>
        <p:spPr>
          <a:xfrm>
            <a:off x="6311425" y="3973206"/>
            <a:ext cx="147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Max-heap</a:t>
            </a:r>
          </a:p>
        </p:txBody>
      </p:sp>
    </p:spTree>
    <p:extLst>
      <p:ext uri="{BB962C8B-B14F-4D97-AF65-F5344CB8AC3E}">
        <p14:creationId xmlns:p14="http://schemas.microsoft.com/office/powerpoint/2010/main" val="238474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AF453E-5061-4F13-832A-40C13CEC72BB}"/>
              </a:ext>
            </a:extLst>
          </p:cNvPr>
          <p:cNvSpPr txBox="1"/>
          <p:nvPr/>
        </p:nvSpPr>
        <p:spPr>
          <a:xfrm>
            <a:off x="511806" y="614870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485FF0-0D91-47FE-9664-AD6446CE2372}"/>
              </a:ext>
            </a:extLst>
          </p:cNvPr>
          <p:cNvSpPr/>
          <p:nvPr/>
        </p:nvSpPr>
        <p:spPr>
          <a:xfrm>
            <a:off x="433242" y="614870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4D162-D8F7-4690-8D8A-DFEF6EF2AD7C}"/>
              </a:ext>
            </a:extLst>
          </p:cNvPr>
          <p:cNvSpPr txBox="1"/>
          <p:nvPr/>
        </p:nvSpPr>
        <p:spPr>
          <a:xfrm>
            <a:off x="511806" y="568703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698FBF-21E6-4801-8AD1-75574A0E9F08}"/>
              </a:ext>
            </a:extLst>
          </p:cNvPr>
          <p:cNvSpPr/>
          <p:nvPr/>
        </p:nvSpPr>
        <p:spPr>
          <a:xfrm>
            <a:off x="433242" y="568703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780EE-EA9B-40E0-82D6-0A6263C09E50}"/>
              </a:ext>
            </a:extLst>
          </p:cNvPr>
          <p:cNvSpPr txBox="1"/>
          <p:nvPr/>
        </p:nvSpPr>
        <p:spPr>
          <a:xfrm>
            <a:off x="511806" y="522537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E6C465-36C7-47D2-BEDF-07A00D96D476}"/>
              </a:ext>
            </a:extLst>
          </p:cNvPr>
          <p:cNvSpPr/>
          <p:nvPr/>
        </p:nvSpPr>
        <p:spPr>
          <a:xfrm>
            <a:off x="433242" y="522537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6222D-24FE-4B6C-ADD2-21A28AF25D14}"/>
              </a:ext>
            </a:extLst>
          </p:cNvPr>
          <p:cNvSpPr txBox="1"/>
          <p:nvPr/>
        </p:nvSpPr>
        <p:spPr>
          <a:xfrm>
            <a:off x="511806" y="476370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2BA803-229B-4257-979C-ADE8F81372A5}"/>
              </a:ext>
            </a:extLst>
          </p:cNvPr>
          <p:cNvSpPr/>
          <p:nvPr/>
        </p:nvSpPr>
        <p:spPr>
          <a:xfrm>
            <a:off x="433242" y="476370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32E547-2B6E-4896-8710-DC2995D15238}"/>
              </a:ext>
            </a:extLst>
          </p:cNvPr>
          <p:cNvSpPr txBox="1"/>
          <p:nvPr/>
        </p:nvSpPr>
        <p:spPr>
          <a:xfrm>
            <a:off x="511806" y="430307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C0E8DD-4544-4CB1-B040-B85206D798F7}"/>
              </a:ext>
            </a:extLst>
          </p:cNvPr>
          <p:cNvSpPr/>
          <p:nvPr/>
        </p:nvSpPr>
        <p:spPr>
          <a:xfrm>
            <a:off x="433242" y="430307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B7371C-C7E5-4CEE-9B2E-DDB7EC19FDA4}"/>
              </a:ext>
            </a:extLst>
          </p:cNvPr>
          <p:cNvSpPr txBox="1"/>
          <p:nvPr/>
        </p:nvSpPr>
        <p:spPr>
          <a:xfrm>
            <a:off x="1816623" y="614870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8FCFAE-E0BD-43EA-951B-D6AD06B84EE0}"/>
              </a:ext>
            </a:extLst>
          </p:cNvPr>
          <p:cNvSpPr/>
          <p:nvPr/>
        </p:nvSpPr>
        <p:spPr>
          <a:xfrm>
            <a:off x="1738059" y="614870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DD5F4D-6B8E-4655-A6EC-5F1D803A545F}"/>
              </a:ext>
            </a:extLst>
          </p:cNvPr>
          <p:cNvSpPr txBox="1"/>
          <p:nvPr/>
        </p:nvSpPr>
        <p:spPr>
          <a:xfrm>
            <a:off x="1816623" y="568703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C167F0-B101-4DC1-BC44-014126F3724F}"/>
              </a:ext>
            </a:extLst>
          </p:cNvPr>
          <p:cNvSpPr/>
          <p:nvPr/>
        </p:nvSpPr>
        <p:spPr>
          <a:xfrm>
            <a:off x="1738059" y="568703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4932C6-4B57-4D32-851C-530C1DD8FE15}"/>
              </a:ext>
            </a:extLst>
          </p:cNvPr>
          <p:cNvSpPr txBox="1"/>
          <p:nvPr/>
        </p:nvSpPr>
        <p:spPr>
          <a:xfrm>
            <a:off x="1816623" y="522537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A67575-A362-4D35-8DCF-16CC45FEEA51}"/>
              </a:ext>
            </a:extLst>
          </p:cNvPr>
          <p:cNvSpPr/>
          <p:nvPr/>
        </p:nvSpPr>
        <p:spPr>
          <a:xfrm>
            <a:off x="1738059" y="522537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186B12-C5BA-40F6-9923-3102F7F4807C}"/>
              </a:ext>
            </a:extLst>
          </p:cNvPr>
          <p:cNvSpPr txBox="1"/>
          <p:nvPr/>
        </p:nvSpPr>
        <p:spPr>
          <a:xfrm>
            <a:off x="1816623" y="476370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8BB3B3-3EF4-4732-B2AF-7E2194BEAE6F}"/>
              </a:ext>
            </a:extLst>
          </p:cNvPr>
          <p:cNvSpPr/>
          <p:nvPr/>
        </p:nvSpPr>
        <p:spPr>
          <a:xfrm>
            <a:off x="1738059" y="476370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FCA118-8871-41A1-932B-EEEB83D505A9}"/>
              </a:ext>
            </a:extLst>
          </p:cNvPr>
          <p:cNvSpPr txBox="1"/>
          <p:nvPr/>
        </p:nvSpPr>
        <p:spPr>
          <a:xfrm>
            <a:off x="3121440" y="614870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A3AFF2-6893-4801-A5FE-B3987703225B}"/>
              </a:ext>
            </a:extLst>
          </p:cNvPr>
          <p:cNvSpPr/>
          <p:nvPr/>
        </p:nvSpPr>
        <p:spPr>
          <a:xfrm>
            <a:off x="3042876" y="614870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F99DAD-641F-4922-A1B1-0C8334DAFC3C}"/>
              </a:ext>
            </a:extLst>
          </p:cNvPr>
          <p:cNvSpPr txBox="1"/>
          <p:nvPr/>
        </p:nvSpPr>
        <p:spPr>
          <a:xfrm>
            <a:off x="3121440" y="568703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FA1276-CBE3-4716-A6E7-DA6FBBD75892}"/>
              </a:ext>
            </a:extLst>
          </p:cNvPr>
          <p:cNvSpPr/>
          <p:nvPr/>
        </p:nvSpPr>
        <p:spPr>
          <a:xfrm>
            <a:off x="3042876" y="568703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6DE9D5-6B6D-4033-9680-6497AD55014B}"/>
              </a:ext>
            </a:extLst>
          </p:cNvPr>
          <p:cNvSpPr txBox="1"/>
          <p:nvPr/>
        </p:nvSpPr>
        <p:spPr>
          <a:xfrm>
            <a:off x="3121440" y="522537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C91410-0363-4E19-8738-C2A7DAB24865}"/>
              </a:ext>
            </a:extLst>
          </p:cNvPr>
          <p:cNvSpPr/>
          <p:nvPr/>
        </p:nvSpPr>
        <p:spPr>
          <a:xfrm>
            <a:off x="3042876" y="522537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F3607B-620A-4743-8D4C-8E2ED7E8A3DC}"/>
              </a:ext>
            </a:extLst>
          </p:cNvPr>
          <p:cNvSpPr txBox="1"/>
          <p:nvPr/>
        </p:nvSpPr>
        <p:spPr>
          <a:xfrm>
            <a:off x="4426257" y="614870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6C010E-DF90-434D-BB92-AE66E2B30681}"/>
              </a:ext>
            </a:extLst>
          </p:cNvPr>
          <p:cNvSpPr/>
          <p:nvPr/>
        </p:nvSpPr>
        <p:spPr>
          <a:xfrm>
            <a:off x="4347693" y="614870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39BBD1-C7B5-465B-875E-F68068331C62}"/>
              </a:ext>
            </a:extLst>
          </p:cNvPr>
          <p:cNvSpPr txBox="1"/>
          <p:nvPr/>
        </p:nvSpPr>
        <p:spPr>
          <a:xfrm>
            <a:off x="4426257" y="568703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A00980-39E1-4C3D-9A7B-B8D7EBA55C43}"/>
              </a:ext>
            </a:extLst>
          </p:cNvPr>
          <p:cNvSpPr/>
          <p:nvPr/>
        </p:nvSpPr>
        <p:spPr>
          <a:xfrm>
            <a:off x="4347693" y="568703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F65A4B-083B-4A33-A61A-E35889F44815}"/>
              </a:ext>
            </a:extLst>
          </p:cNvPr>
          <p:cNvSpPr txBox="1"/>
          <p:nvPr/>
        </p:nvSpPr>
        <p:spPr>
          <a:xfrm>
            <a:off x="5732834" y="614870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E72D32-4FAE-48D3-B8BE-1D4E2FD73D85}"/>
              </a:ext>
            </a:extLst>
          </p:cNvPr>
          <p:cNvSpPr/>
          <p:nvPr/>
        </p:nvSpPr>
        <p:spPr>
          <a:xfrm>
            <a:off x="5654270" y="614870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F8DA15-4CB5-4B98-91CC-804E9DE882DE}"/>
              </a:ext>
            </a:extLst>
          </p:cNvPr>
          <p:cNvSpPr txBox="1"/>
          <p:nvPr/>
        </p:nvSpPr>
        <p:spPr>
          <a:xfrm>
            <a:off x="3627480" y="321776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AA4D2D3-E226-4D9E-BC0C-3323C3851F82}"/>
              </a:ext>
            </a:extLst>
          </p:cNvPr>
          <p:cNvSpPr/>
          <p:nvPr/>
        </p:nvSpPr>
        <p:spPr>
          <a:xfrm>
            <a:off x="3548916" y="321776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FFCAF9-6824-4245-8A26-D15097DA8C5B}"/>
              </a:ext>
            </a:extLst>
          </p:cNvPr>
          <p:cNvSpPr txBox="1"/>
          <p:nvPr/>
        </p:nvSpPr>
        <p:spPr>
          <a:xfrm>
            <a:off x="2836369" y="229443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7EEDD3-06C8-4FC3-A02B-DAEB7F8B024B}"/>
              </a:ext>
            </a:extLst>
          </p:cNvPr>
          <p:cNvSpPr/>
          <p:nvPr/>
        </p:nvSpPr>
        <p:spPr>
          <a:xfrm>
            <a:off x="2757805" y="229443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89CB94-54E6-46A9-8FE4-FABBC14D4EFB}"/>
              </a:ext>
            </a:extLst>
          </p:cNvPr>
          <p:cNvSpPr txBox="1"/>
          <p:nvPr/>
        </p:nvSpPr>
        <p:spPr>
          <a:xfrm>
            <a:off x="4932297" y="321776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91D7A4-97B0-44AB-B03A-F27D4F603B27}"/>
              </a:ext>
            </a:extLst>
          </p:cNvPr>
          <p:cNvSpPr/>
          <p:nvPr/>
        </p:nvSpPr>
        <p:spPr>
          <a:xfrm>
            <a:off x="4853733" y="321776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0B82036-A17A-4BB9-85CA-9349A654CF8E}"/>
              </a:ext>
            </a:extLst>
          </p:cNvPr>
          <p:cNvSpPr txBox="1"/>
          <p:nvPr/>
        </p:nvSpPr>
        <p:spPr>
          <a:xfrm>
            <a:off x="4932297" y="275609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124345E-A2D6-4A3A-9890-5EEB2B0A29A0}"/>
              </a:ext>
            </a:extLst>
          </p:cNvPr>
          <p:cNvSpPr/>
          <p:nvPr/>
        </p:nvSpPr>
        <p:spPr>
          <a:xfrm>
            <a:off x="4853733" y="275609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7AA542-E006-4EFB-ABF1-C6AA96499F39}"/>
              </a:ext>
            </a:extLst>
          </p:cNvPr>
          <p:cNvSpPr txBox="1"/>
          <p:nvPr/>
        </p:nvSpPr>
        <p:spPr>
          <a:xfrm>
            <a:off x="4048975" y="183225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DA554FC-B334-4A77-9B24-23508300434C}"/>
              </a:ext>
            </a:extLst>
          </p:cNvPr>
          <p:cNvSpPr/>
          <p:nvPr/>
        </p:nvSpPr>
        <p:spPr>
          <a:xfrm>
            <a:off x="3970411" y="183225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DD60685-0BE2-448A-A50B-EB0A088D0BF5}"/>
              </a:ext>
            </a:extLst>
          </p:cNvPr>
          <p:cNvSpPr txBox="1"/>
          <p:nvPr/>
        </p:nvSpPr>
        <p:spPr>
          <a:xfrm>
            <a:off x="6237114" y="321776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A7347B-551F-4EFF-AC1F-D1B60744FC58}"/>
              </a:ext>
            </a:extLst>
          </p:cNvPr>
          <p:cNvSpPr/>
          <p:nvPr/>
        </p:nvSpPr>
        <p:spPr>
          <a:xfrm>
            <a:off x="6158550" y="321776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1F861D-C5CD-4723-9C9D-51F15DE48D2C}"/>
              </a:ext>
            </a:extLst>
          </p:cNvPr>
          <p:cNvSpPr txBox="1"/>
          <p:nvPr/>
        </p:nvSpPr>
        <p:spPr>
          <a:xfrm>
            <a:off x="6237114" y="275609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19C5F-04F4-41BF-839F-1BA73A6DABD6}"/>
              </a:ext>
            </a:extLst>
          </p:cNvPr>
          <p:cNvSpPr/>
          <p:nvPr/>
        </p:nvSpPr>
        <p:spPr>
          <a:xfrm>
            <a:off x="6158550" y="275609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1769DF-1A2C-46D3-83D3-DC298F17C210}"/>
              </a:ext>
            </a:extLst>
          </p:cNvPr>
          <p:cNvSpPr txBox="1"/>
          <p:nvPr/>
        </p:nvSpPr>
        <p:spPr>
          <a:xfrm>
            <a:off x="6237114" y="229443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938E32F-5422-4CCD-97E9-E105E4D9077E}"/>
              </a:ext>
            </a:extLst>
          </p:cNvPr>
          <p:cNvSpPr/>
          <p:nvPr/>
        </p:nvSpPr>
        <p:spPr>
          <a:xfrm>
            <a:off x="6158550" y="229443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D1DE38-E2B0-4DDF-BCA8-1CC7376DF4F1}"/>
              </a:ext>
            </a:extLst>
          </p:cNvPr>
          <p:cNvSpPr txBox="1"/>
          <p:nvPr/>
        </p:nvSpPr>
        <p:spPr>
          <a:xfrm>
            <a:off x="5446003" y="137058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FA2D56B-1FD2-4B8A-A00A-121A9E13C5A5}"/>
              </a:ext>
            </a:extLst>
          </p:cNvPr>
          <p:cNvSpPr/>
          <p:nvPr/>
        </p:nvSpPr>
        <p:spPr>
          <a:xfrm>
            <a:off x="5367439" y="137058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4137EC6-E7B2-4219-B45B-71152ED143B9}"/>
              </a:ext>
            </a:extLst>
          </p:cNvPr>
          <p:cNvSpPr txBox="1"/>
          <p:nvPr/>
        </p:nvSpPr>
        <p:spPr>
          <a:xfrm>
            <a:off x="7541931" y="321776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DDFE008-3814-4C65-9631-CAFBA130299E}"/>
              </a:ext>
            </a:extLst>
          </p:cNvPr>
          <p:cNvSpPr/>
          <p:nvPr/>
        </p:nvSpPr>
        <p:spPr>
          <a:xfrm>
            <a:off x="7463367" y="321776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104FE16-583D-4086-9EEE-84C87A714F8F}"/>
              </a:ext>
            </a:extLst>
          </p:cNvPr>
          <p:cNvSpPr txBox="1"/>
          <p:nvPr/>
        </p:nvSpPr>
        <p:spPr>
          <a:xfrm>
            <a:off x="7541931" y="275609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799C27D-357E-4EE6-BCAA-960B1D4460EA}"/>
              </a:ext>
            </a:extLst>
          </p:cNvPr>
          <p:cNvSpPr/>
          <p:nvPr/>
        </p:nvSpPr>
        <p:spPr>
          <a:xfrm>
            <a:off x="7463367" y="275609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D95EEC6-934F-4485-9FE4-ACDCA05A153D}"/>
              </a:ext>
            </a:extLst>
          </p:cNvPr>
          <p:cNvSpPr txBox="1"/>
          <p:nvPr/>
        </p:nvSpPr>
        <p:spPr>
          <a:xfrm>
            <a:off x="7541931" y="229443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5B8BFBF-9675-4904-A1DC-A3068E1A554D}"/>
              </a:ext>
            </a:extLst>
          </p:cNvPr>
          <p:cNvSpPr/>
          <p:nvPr/>
        </p:nvSpPr>
        <p:spPr>
          <a:xfrm>
            <a:off x="7463367" y="229443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738D30-B7AF-4011-9427-80F862EA7001}"/>
              </a:ext>
            </a:extLst>
          </p:cNvPr>
          <p:cNvSpPr txBox="1"/>
          <p:nvPr/>
        </p:nvSpPr>
        <p:spPr>
          <a:xfrm>
            <a:off x="7541931" y="183276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946E97C-7803-4356-AC94-E90797E0C8E7}"/>
              </a:ext>
            </a:extLst>
          </p:cNvPr>
          <p:cNvSpPr/>
          <p:nvPr/>
        </p:nvSpPr>
        <p:spPr>
          <a:xfrm>
            <a:off x="7463367" y="183276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E0DD89-3DF1-4180-8CBA-1D6D5E42D9E8}"/>
              </a:ext>
            </a:extLst>
          </p:cNvPr>
          <p:cNvSpPr txBox="1"/>
          <p:nvPr/>
        </p:nvSpPr>
        <p:spPr>
          <a:xfrm>
            <a:off x="6657679" y="90892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6C7614D-0BC0-4C54-B0E0-FB30CE5ADEB1}"/>
              </a:ext>
            </a:extLst>
          </p:cNvPr>
          <p:cNvSpPr/>
          <p:nvPr/>
        </p:nvSpPr>
        <p:spPr>
          <a:xfrm>
            <a:off x="6579115" y="90892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F9259B8-6D8A-4807-825C-CF55D02DCE52}"/>
              </a:ext>
            </a:extLst>
          </p:cNvPr>
          <p:cNvSpPr txBox="1"/>
          <p:nvPr/>
        </p:nvSpPr>
        <p:spPr>
          <a:xfrm>
            <a:off x="8848508" y="321776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B7BB1F4-E4AB-44C7-B60E-271EAC222EF0}"/>
              </a:ext>
            </a:extLst>
          </p:cNvPr>
          <p:cNvSpPr/>
          <p:nvPr/>
        </p:nvSpPr>
        <p:spPr>
          <a:xfrm>
            <a:off x="8769944" y="321776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9E6A92-F400-459B-AE0F-A19748970CB4}"/>
              </a:ext>
            </a:extLst>
          </p:cNvPr>
          <p:cNvSpPr txBox="1"/>
          <p:nvPr/>
        </p:nvSpPr>
        <p:spPr>
          <a:xfrm>
            <a:off x="8848508" y="275609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F3B413B-AF7D-4A14-AA91-5A5110BFED04}"/>
              </a:ext>
            </a:extLst>
          </p:cNvPr>
          <p:cNvSpPr/>
          <p:nvPr/>
        </p:nvSpPr>
        <p:spPr>
          <a:xfrm>
            <a:off x="8769944" y="275609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A250-346A-4764-9D4F-F6B57FA7A864}"/>
              </a:ext>
            </a:extLst>
          </p:cNvPr>
          <p:cNvSpPr txBox="1"/>
          <p:nvPr/>
        </p:nvSpPr>
        <p:spPr>
          <a:xfrm>
            <a:off x="8848508" y="229443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44DF80A-1F80-40F6-B470-F6F6E6B4C426}"/>
              </a:ext>
            </a:extLst>
          </p:cNvPr>
          <p:cNvSpPr/>
          <p:nvPr/>
        </p:nvSpPr>
        <p:spPr>
          <a:xfrm>
            <a:off x="8769944" y="229443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77B39C-6C7E-4AAB-9114-350353FF5DE1}"/>
              </a:ext>
            </a:extLst>
          </p:cNvPr>
          <p:cNvSpPr txBox="1"/>
          <p:nvPr/>
        </p:nvSpPr>
        <p:spPr>
          <a:xfrm>
            <a:off x="8848508" y="183276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B63C670-7DAE-4A1D-AC08-9E50C331C6A7}"/>
              </a:ext>
            </a:extLst>
          </p:cNvPr>
          <p:cNvSpPr/>
          <p:nvPr/>
        </p:nvSpPr>
        <p:spPr>
          <a:xfrm>
            <a:off x="8769944" y="183276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4AE0955-F2E7-4A87-B491-1CC79DD25BFA}"/>
              </a:ext>
            </a:extLst>
          </p:cNvPr>
          <p:cNvSpPr txBox="1"/>
          <p:nvPr/>
        </p:nvSpPr>
        <p:spPr>
          <a:xfrm>
            <a:off x="8848508" y="137213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8427819-E7A9-4A3A-A4A3-05DC9E22C34B}"/>
              </a:ext>
            </a:extLst>
          </p:cNvPr>
          <p:cNvSpPr/>
          <p:nvPr/>
        </p:nvSpPr>
        <p:spPr>
          <a:xfrm>
            <a:off x="8769944" y="137213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A2E1CAD3-D759-4BAF-BBD5-7F8697DE4E69}"/>
              </a:ext>
            </a:extLst>
          </p:cNvPr>
          <p:cNvCxnSpPr>
            <a:cxnSpLocks/>
            <a:stCxn id="59" idx="3"/>
            <a:endCxn id="57" idx="0"/>
          </p:cNvCxnSpPr>
          <p:nvPr/>
        </p:nvCxnSpPr>
        <p:spPr>
          <a:xfrm>
            <a:off x="3233380" y="2525267"/>
            <a:ext cx="553324" cy="692497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0A841DB8-5D94-47DE-8855-353E8F376249}"/>
              </a:ext>
            </a:extLst>
          </p:cNvPr>
          <p:cNvCxnSpPr>
            <a:cxnSpLocks/>
            <a:stCxn id="71" idx="3"/>
            <a:endCxn id="69" idx="0"/>
          </p:cNvCxnSpPr>
          <p:nvPr/>
        </p:nvCxnSpPr>
        <p:spPr>
          <a:xfrm>
            <a:off x="4445986" y="2063087"/>
            <a:ext cx="645535" cy="693012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D0DA47EA-E106-47C2-9E5A-CDF201A571D0}"/>
              </a:ext>
            </a:extLst>
          </p:cNvPr>
          <p:cNvCxnSpPr>
            <a:cxnSpLocks/>
            <a:stCxn id="83" idx="3"/>
            <a:endCxn id="81" idx="0"/>
          </p:cNvCxnSpPr>
          <p:nvPr/>
        </p:nvCxnSpPr>
        <p:spPr>
          <a:xfrm>
            <a:off x="5843014" y="1601422"/>
            <a:ext cx="553324" cy="693012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93C5D4CC-1001-4A55-A4B0-2C0D6D6EAD37}"/>
              </a:ext>
            </a:extLst>
          </p:cNvPr>
          <p:cNvCxnSpPr>
            <a:cxnSpLocks/>
            <a:stCxn id="95" idx="3"/>
            <a:endCxn id="92" idx="0"/>
          </p:cNvCxnSpPr>
          <p:nvPr/>
        </p:nvCxnSpPr>
        <p:spPr>
          <a:xfrm>
            <a:off x="7054690" y="1139757"/>
            <a:ext cx="639641" cy="693012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DA07F104-A117-4515-AEE5-56A703973AF7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769068" y="3741828"/>
            <a:ext cx="463208" cy="659284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ABA05FB1-49A0-459D-BA8B-4042CA2AF5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73883" y="4201692"/>
            <a:ext cx="463208" cy="659284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603874F-68C8-4D1A-8F01-2867C0E930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78699" y="4664900"/>
            <a:ext cx="463208" cy="659284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C12436E8-5F51-49B1-9E62-6CA7149198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85531" y="5105775"/>
            <a:ext cx="463208" cy="659284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3A31A97-6C44-4BAE-BC6E-938124518E13}"/>
              </a:ext>
            </a:extLst>
          </p:cNvPr>
          <p:cNvSpPr txBox="1"/>
          <p:nvPr/>
        </p:nvSpPr>
        <p:spPr>
          <a:xfrm>
            <a:off x="2680892" y="187842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F2E0699-0CF4-4B10-BA0F-EA5E30956F0F}"/>
              </a:ext>
            </a:extLst>
          </p:cNvPr>
          <p:cNvSpPr txBox="1"/>
          <p:nvPr/>
        </p:nvSpPr>
        <p:spPr>
          <a:xfrm>
            <a:off x="3890820" y="14116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DBCCD06-22F9-455F-BEE5-C4860A264AC0}"/>
              </a:ext>
            </a:extLst>
          </p:cNvPr>
          <p:cNvSpPr txBox="1"/>
          <p:nvPr/>
        </p:nvSpPr>
        <p:spPr>
          <a:xfrm>
            <a:off x="5290061" y="95139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2450821-0F25-4AD4-86EE-4B3D296B7052}"/>
              </a:ext>
            </a:extLst>
          </p:cNvPr>
          <p:cNvSpPr txBox="1"/>
          <p:nvPr/>
        </p:nvSpPr>
        <p:spPr>
          <a:xfrm>
            <a:off x="6490119" y="47034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7386DD9-D9DA-49F1-971E-A678F6F436D7}"/>
              </a:ext>
            </a:extLst>
          </p:cNvPr>
          <p:cNvSpPr txBox="1"/>
          <p:nvPr/>
        </p:nvSpPr>
        <p:spPr>
          <a:xfrm>
            <a:off x="389130" y="3655200"/>
            <a:ext cx="5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F279A60-6E89-4527-A2F8-6FA53C57D911}"/>
              </a:ext>
            </a:extLst>
          </p:cNvPr>
          <p:cNvSpPr txBox="1"/>
          <p:nvPr/>
        </p:nvSpPr>
        <p:spPr>
          <a:xfrm>
            <a:off x="1700769" y="4114679"/>
            <a:ext cx="5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9548621-F4FE-4263-8B5A-35F889E97437}"/>
              </a:ext>
            </a:extLst>
          </p:cNvPr>
          <p:cNvSpPr txBox="1"/>
          <p:nvPr/>
        </p:nvSpPr>
        <p:spPr>
          <a:xfrm>
            <a:off x="3005585" y="4578272"/>
            <a:ext cx="5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15B98BB-1265-4DDD-B2B8-44D45D671A03}"/>
              </a:ext>
            </a:extLst>
          </p:cNvPr>
          <p:cNvSpPr txBox="1"/>
          <p:nvPr/>
        </p:nvSpPr>
        <p:spPr>
          <a:xfrm>
            <a:off x="4303581" y="5019147"/>
            <a:ext cx="5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186824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73</Words>
  <Application>Microsoft Office PowerPoint</Application>
  <PresentationFormat>Widescreen</PresentationFormat>
  <Paragraphs>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 Nguyen</dc:creator>
  <cp:lastModifiedBy>Chi Nguyen</cp:lastModifiedBy>
  <cp:revision>7</cp:revision>
  <dcterms:created xsi:type="dcterms:W3CDTF">2019-10-05T01:40:28Z</dcterms:created>
  <dcterms:modified xsi:type="dcterms:W3CDTF">2019-10-07T11:23:58Z</dcterms:modified>
</cp:coreProperties>
</file>