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3F8A-062F-42CC-B32C-9609807A6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76412-4A93-4EFD-9B60-7BB74B586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07356-BE72-4624-87CB-595776E9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40FD8-A659-4F89-839C-AF7C0FC7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9DF42-AB94-4E07-86FE-A18B3D92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9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99D4-D91B-4813-8D3D-038AD945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98D26-F211-4907-840E-C2A990879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2C7FB-89E5-4EDD-A50A-CF425E51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50FA2-98C6-4017-9F02-0FB20E16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0E002-D4F4-45B3-8287-8040ABB7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38B8B-9EBE-4941-85C4-6B2D7E937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670D-00CD-4509-9118-60D62CDA4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66BF5-0F08-440E-8ACB-5DDF80DE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63A18-0971-4FC6-B4CA-A08E63E4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22574-593E-4052-B332-F1C7A326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2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12DF-65D3-4048-8C55-B81DD9C4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AC3FE-A289-4A03-A5E3-019CD7820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875B4-F714-49F2-8B09-7DB98944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419C0-C54D-41CF-BCDA-F90C298E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3AA28-6F14-44E4-8FC1-F83A07B9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2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3FAB-D9F8-470A-888E-09EEFFE5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E8B1C-194F-4A6F-BB7F-BD2FEE051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9F057-8D08-4E13-BC00-D8795CC3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6FCC-D938-4371-AA3B-EF2B40F1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2FEE7-C0EB-4662-8930-FE2053BE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6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716D-FDD5-4AD8-89F6-78EE7C34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F52CD-F764-4BA8-ACFD-78260F905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0F9D9-4D2D-4C76-9D08-EF956B8E6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3F37E-1D5B-4607-9A27-9FDC3B06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6BFF1-E3C5-4974-96EB-80FD6477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7A00E-E31E-4382-993E-3CC72F69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6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8705-E060-45AE-9491-CCA0421A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E5D02-DC48-48E3-9561-6971616FC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FB274-CD8D-43B0-B6D2-77CC9EC26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FCCCA-0777-449C-8ECC-9960A653A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FBC57-3F09-464F-8404-F287E099D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64239-2ABE-4999-AE14-8A78A4D1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930A-8F52-4C48-8BC8-1AF3606D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FA986-30DE-4487-840F-CB8664A7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7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4413-B025-4777-A909-A000EA91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D042DC-423F-4EE8-A00F-62F4E1C3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7B9EE-3B62-42DC-9A9C-C9F422B5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795BF-75B0-4776-A4AD-7D8DC14C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4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54D23-EE5D-4341-926E-E4A4F259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A08CC-99E3-4E56-9645-EEA53CF6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3D44C-8955-41BB-9004-BB09AC0A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5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38A1-4DE7-44E1-85F0-54479E34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751A1-21E8-485F-96CE-2EFE15621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FC28F-7112-4DF7-B5E1-2AC45FE29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559E2-2422-40CA-BF4F-5D4D4140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62B9E-45B8-4659-9DF4-8E6838F1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D2AC4-C639-4BF0-8953-55045D81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8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DDC2-FC9D-4730-92A7-58946495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56CF8-0627-4425-8329-5CFE13692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41F0F-A3CE-45F1-A439-09ECFCBAD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2AE18-D4B7-41F2-9A25-1BF11573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1A9DC-FACD-4D8F-828E-3F83F516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FC1E9-C395-47F8-93B2-8FF6CB86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2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619B1-8278-4AFE-ABE5-C07AFF2C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B4C08-9C8A-4672-82FD-ECAA198E2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F529A-7B19-4E7A-B7D3-A332366ED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935D-B1BD-4A3D-9A0C-E0D098B103D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32F9-9B3C-4335-9855-5B05086E9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61F78-3C5A-4040-AF29-71CA3F8BB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6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32EDF2-D895-44DD-B5AA-998AAB9D2250}"/>
              </a:ext>
            </a:extLst>
          </p:cNvPr>
          <p:cNvSpPr txBox="1"/>
          <p:nvPr/>
        </p:nvSpPr>
        <p:spPr>
          <a:xfrm>
            <a:off x="4104659" y="2975616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7061E2-6687-45A2-B54E-C458AF990091}"/>
              </a:ext>
            </a:extLst>
          </p:cNvPr>
          <p:cNvSpPr/>
          <p:nvPr/>
        </p:nvSpPr>
        <p:spPr>
          <a:xfrm>
            <a:off x="4010171" y="2959561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EBFC8-2863-4074-8D75-D0B6E5C2B94C}"/>
              </a:ext>
            </a:extLst>
          </p:cNvPr>
          <p:cNvSpPr txBox="1"/>
          <p:nvPr/>
        </p:nvSpPr>
        <p:spPr>
          <a:xfrm>
            <a:off x="6848476" y="187757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0F722D-6698-482F-AFF4-F274885A03F3}"/>
              </a:ext>
            </a:extLst>
          </p:cNvPr>
          <p:cNvSpPr/>
          <p:nvPr/>
        </p:nvSpPr>
        <p:spPr>
          <a:xfrm>
            <a:off x="6753988" y="1861516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9AAF7-2C0C-485E-A8AE-6E62BBF3311B}"/>
              </a:ext>
            </a:extLst>
          </p:cNvPr>
          <p:cNvSpPr txBox="1"/>
          <p:nvPr/>
        </p:nvSpPr>
        <p:spPr>
          <a:xfrm>
            <a:off x="1800594" y="404927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41F1E8-4014-4630-A275-2AE55546ABD8}"/>
              </a:ext>
            </a:extLst>
          </p:cNvPr>
          <p:cNvSpPr/>
          <p:nvPr/>
        </p:nvSpPr>
        <p:spPr>
          <a:xfrm>
            <a:off x="1706106" y="4033216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99B955-3F88-4447-ABEE-04E7E88B4813}"/>
              </a:ext>
            </a:extLst>
          </p:cNvPr>
          <p:cNvSpPr txBox="1"/>
          <p:nvPr/>
        </p:nvSpPr>
        <p:spPr>
          <a:xfrm>
            <a:off x="2294966" y="295542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5D6843-6C14-4E53-AEEC-85EE7C542A22}"/>
              </a:ext>
            </a:extLst>
          </p:cNvPr>
          <p:cNvSpPr/>
          <p:nvPr/>
        </p:nvSpPr>
        <p:spPr>
          <a:xfrm>
            <a:off x="2200478" y="2939365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DAA682-31A2-4584-A215-AA13795C5D95}"/>
              </a:ext>
            </a:extLst>
          </p:cNvPr>
          <p:cNvSpPr txBox="1"/>
          <p:nvPr/>
        </p:nvSpPr>
        <p:spPr>
          <a:xfrm>
            <a:off x="3190423" y="187757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8EA4DD-DA91-4BD7-BE7C-6DDB7659265A}"/>
              </a:ext>
            </a:extLst>
          </p:cNvPr>
          <p:cNvSpPr/>
          <p:nvPr/>
        </p:nvSpPr>
        <p:spPr>
          <a:xfrm>
            <a:off x="3095935" y="1861516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69625-CCF3-438F-AEB6-DF8D9D2990B1}"/>
              </a:ext>
            </a:extLst>
          </p:cNvPr>
          <p:cNvSpPr txBox="1"/>
          <p:nvPr/>
        </p:nvSpPr>
        <p:spPr>
          <a:xfrm>
            <a:off x="5022039" y="92507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1EA6A3F-0F02-4F68-91F6-985F064416D2}"/>
              </a:ext>
            </a:extLst>
          </p:cNvPr>
          <p:cNvSpPr/>
          <p:nvPr/>
        </p:nvSpPr>
        <p:spPr>
          <a:xfrm>
            <a:off x="4927551" y="909016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1FEDAB-9487-4D14-A328-A747701B00F1}"/>
              </a:ext>
            </a:extLst>
          </p:cNvPr>
          <p:cNvSpPr txBox="1"/>
          <p:nvPr/>
        </p:nvSpPr>
        <p:spPr>
          <a:xfrm>
            <a:off x="5943099" y="2991672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299BA7-2A85-4620-90A7-B3D01267686C}"/>
              </a:ext>
            </a:extLst>
          </p:cNvPr>
          <p:cNvSpPr/>
          <p:nvPr/>
        </p:nvSpPr>
        <p:spPr>
          <a:xfrm>
            <a:off x="5848611" y="2975617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DEDA5F-005C-4A29-887E-9A9D90D0B9A4}"/>
              </a:ext>
            </a:extLst>
          </p:cNvPr>
          <p:cNvSpPr txBox="1"/>
          <p:nvPr/>
        </p:nvSpPr>
        <p:spPr>
          <a:xfrm>
            <a:off x="7781539" y="2975616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88E550-6733-420A-833B-83D8D90FE57E}"/>
              </a:ext>
            </a:extLst>
          </p:cNvPr>
          <p:cNvSpPr/>
          <p:nvPr/>
        </p:nvSpPr>
        <p:spPr>
          <a:xfrm>
            <a:off x="7687051" y="2959561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E78CFE-600A-4F6C-9BCD-877EEAAD5B42}"/>
              </a:ext>
            </a:extLst>
          </p:cNvPr>
          <p:cNvSpPr txBox="1"/>
          <p:nvPr/>
        </p:nvSpPr>
        <p:spPr>
          <a:xfrm>
            <a:off x="2768959" y="4065326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431821-5E8E-4AB0-94C1-ED605442901C}"/>
              </a:ext>
            </a:extLst>
          </p:cNvPr>
          <p:cNvSpPr/>
          <p:nvPr/>
        </p:nvSpPr>
        <p:spPr>
          <a:xfrm>
            <a:off x="2674471" y="4049271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9A973A-6635-4913-B64D-8293EA15B073}"/>
              </a:ext>
            </a:extLst>
          </p:cNvPr>
          <p:cNvSpPr txBox="1"/>
          <p:nvPr/>
        </p:nvSpPr>
        <p:spPr>
          <a:xfrm>
            <a:off x="3705371" y="4081382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88C022-6168-4047-A2F0-A45AAC43AE07}"/>
              </a:ext>
            </a:extLst>
          </p:cNvPr>
          <p:cNvSpPr/>
          <p:nvPr/>
        </p:nvSpPr>
        <p:spPr>
          <a:xfrm>
            <a:off x="3610883" y="4065327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3D1965-D001-4249-AA34-9313528D7DBD}"/>
              </a:ext>
            </a:extLst>
          </p:cNvPr>
          <p:cNvCxnSpPr>
            <a:cxnSpLocks/>
            <a:stCxn id="15" idx="3"/>
            <a:endCxn id="13" idx="7"/>
          </p:cNvCxnSpPr>
          <p:nvPr/>
        </p:nvCxnSpPr>
        <p:spPr>
          <a:xfrm flipH="1">
            <a:off x="3517399" y="1330480"/>
            <a:ext cx="1482464" cy="6033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A69B61-CEBE-46C5-AA6D-5BC200CDD3B4}"/>
              </a:ext>
            </a:extLst>
          </p:cNvPr>
          <p:cNvCxnSpPr>
            <a:cxnSpLocks/>
            <a:stCxn id="11" idx="0"/>
            <a:endCxn id="13" idx="3"/>
          </p:cNvCxnSpPr>
          <p:nvPr/>
        </p:nvCxnSpPr>
        <p:spPr>
          <a:xfrm flipV="1">
            <a:off x="2447366" y="2282980"/>
            <a:ext cx="720881" cy="6563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DB7B46-76D5-4C92-B06C-A0091ECDF69D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 flipH="1">
            <a:off x="1952994" y="3360829"/>
            <a:ext cx="319796" cy="6723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99D3BF-86B6-443C-BD05-AF7CDC3C53B8}"/>
              </a:ext>
            </a:extLst>
          </p:cNvPr>
          <p:cNvCxnSpPr>
            <a:cxnSpLocks/>
            <a:stCxn id="7" idx="1"/>
            <a:endCxn id="15" idx="5"/>
          </p:cNvCxnSpPr>
          <p:nvPr/>
        </p:nvCxnSpPr>
        <p:spPr>
          <a:xfrm flipH="1" flipV="1">
            <a:off x="5349015" y="1330480"/>
            <a:ext cx="1477285" cy="6033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ECD0BC-9AE9-44C2-A973-30DFA214B79F}"/>
              </a:ext>
            </a:extLst>
          </p:cNvPr>
          <p:cNvCxnSpPr>
            <a:cxnSpLocks/>
            <a:stCxn id="4" idx="0"/>
            <a:endCxn id="13" idx="5"/>
          </p:cNvCxnSpPr>
          <p:nvPr/>
        </p:nvCxnSpPr>
        <p:spPr>
          <a:xfrm flipH="1" flipV="1">
            <a:off x="3517399" y="2282980"/>
            <a:ext cx="739660" cy="692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73D9F6-3F98-4695-9932-9226EF7FB40B}"/>
              </a:ext>
            </a:extLst>
          </p:cNvPr>
          <p:cNvCxnSpPr>
            <a:cxnSpLocks/>
            <a:stCxn id="11" idx="5"/>
            <a:endCxn id="21" idx="0"/>
          </p:cNvCxnSpPr>
          <p:nvPr/>
        </p:nvCxnSpPr>
        <p:spPr>
          <a:xfrm>
            <a:off x="2621942" y="3360829"/>
            <a:ext cx="299417" cy="6884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F2114B-986A-4DE4-B3B9-44A709BB5692}"/>
              </a:ext>
            </a:extLst>
          </p:cNvPr>
          <p:cNvCxnSpPr>
            <a:cxnSpLocks/>
            <a:stCxn id="5" idx="3"/>
            <a:endCxn id="23" idx="0"/>
          </p:cNvCxnSpPr>
          <p:nvPr/>
        </p:nvCxnSpPr>
        <p:spPr>
          <a:xfrm flipH="1">
            <a:off x="3857771" y="3381025"/>
            <a:ext cx="224712" cy="684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B038D05-2F76-4A67-B9FA-7A01CF2F9329}"/>
              </a:ext>
            </a:extLst>
          </p:cNvPr>
          <p:cNvCxnSpPr>
            <a:cxnSpLocks/>
            <a:stCxn id="7" idx="3"/>
            <a:endCxn id="17" idx="7"/>
          </p:cNvCxnSpPr>
          <p:nvPr/>
        </p:nvCxnSpPr>
        <p:spPr>
          <a:xfrm flipH="1">
            <a:off x="6270075" y="2282980"/>
            <a:ext cx="556225" cy="7649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2CBBF72-9730-4267-8828-6EB569F985AF}"/>
              </a:ext>
            </a:extLst>
          </p:cNvPr>
          <p:cNvCxnSpPr>
            <a:cxnSpLocks/>
            <a:stCxn id="7" idx="5"/>
            <a:endCxn id="19" idx="1"/>
          </p:cNvCxnSpPr>
          <p:nvPr/>
        </p:nvCxnSpPr>
        <p:spPr>
          <a:xfrm>
            <a:off x="7175452" y="2282980"/>
            <a:ext cx="583911" cy="7488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8D3E47E-C145-4C91-8AB7-2CA782918D5A}"/>
              </a:ext>
            </a:extLst>
          </p:cNvPr>
          <p:cNvSpPr txBox="1"/>
          <p:nvPr/>
        </p:nvSpPr>
        <p:spPr>
          <a:xfrm>
            <a:off x="2789741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9F8E2BD-4A7B-4320-BA40-B13C3C67D0E1}"/>
              </a:ext>
            </a:extLst>
          </p:cNvPr>
          <p:cNvSpPr/>
          <p:nvPr/>
        </p:nvSpPr>
        <p:spPr>
          <a:xfrm>
            <a:off x="2711177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A690FF-F727-4596-8AE7-47FA7A114142}"/>
              </a:ext>
            </a:extLst>
          </p:cNvPr>
          <p:cNvSpPr txBox="1"/>
          <p:nvPr/>
        </p:nvSpPr>
        <p:spPr>
          <a:xfrm>
            <a:off x="3265316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B61B8A3-219D-48E0-A3FB-05F44BE3B1BC}"/>
              </a:ext>
            </a:extLst>
          </p:cNvPr>
          <p:cNvSpPr/>
          <p:nvPr/>
        </p:nvSpPr>
        <p:spPr>
          <a:xfrm>
            <a:off x="3186752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D59E11-D34E-4AB4-B81B-B55CE3C798A0}"/>
              </a:ext>
            </a:extLst>
          </p:cNvPr>
          <p:cNvSpPr txBox="1"/>
          <p:nvPr/>
        </p:nvSpPr>
        <p:spPr>
          <a:xfrm>
            <a:off x="3740891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4D168D-E713-48CB-B1A2-9F5642D03209}"/>
              </a:ext>
            </a:extLst>
          </p:cNvPr>
          <p:cNvSpPr/>
          <p:nvPr/>
        </p:nvSpPr>
        <p:spPr>
          <a:xfrm>
            <a:off x="3662327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3D9EF9-08A2-4486-86A0-66A560D22391}"/>
              </a:ext>
            </a:extLst>
          </p:cNvPr>
          <p:cNvSpPr txBox="1"/>
          <p:nvPr/>
        </p:nvSpPr>
        <p:spPr>
          <a:xfrm>
            <a:off x="4216466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D2F169-85BF-4F24-87B9-9CD9FAB98069}"/>
              </a:ext>
            </a:extLst>
          </p:cNvPr>
          <p:cNvSpPr/>
          <p:nvPr/>
        </p:nvSpPr>
        <p:spPr>
          <a:xfrm>
            <a:off x="4137902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C6F27B-BF3B-4A7B-89B6-D9E2C341E60A}"/>
              </a:ext>
            </a:extLst>
          </p:cNvPr>
          <p:cNvSpPr txBox="1"/>
          <p:nvPr/>
        </p:nvSpPr>
        <p:spPr>
          <a:xfrm>
            <a:off x="4692041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59CB4D-0F01-4DC2-8EBC-D34DC7227B60}"/>
              </a:ext>
            </a:extLst>
          </p:cNvPr>
          <p:cNvSpPr/>
          <p:nvPr/>
        </p:nvSpPr>
        <p:spPr>
          <a:xfrm>
            <a:off x="4613477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022217A-631A-47F5-B579-58BC3DC0CBFA}"/>
              </a:ext>
            </a:extLst>
          </p:cNvPr>
          <p:cNvSpPr txBox="1"/>
          <p:nvPr/>
        </p:nvSpPr>
        <p:spPr>
          <a:xfrm>
            <a:off x="5167616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935F57-24E0-4089-9ADB-1A853D786D9D}"/>
              </a:ext>
            </a:extLst>
          </p:cNvPr>
          <p:cNvSpPr/>
          <p:nvPr/>
        </p:nvSpPr>
        <p:spPr>
          <a:xfrm>
            <a:off x="5089052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6619FD9-C042-4674-ACAE-8C312DA24E3C}"/>
              </a:ext>
            </a:extLst>
          </p:cNvPr>
          <p:cNvSpPr txBox="1"/>
          <p:nvPr/>
        </p:nvSpPr>
        <p:spPr>
          <a:xfrm>
            <a:off x="5643191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60F437-A4E7-423F-A452-7688F7B2C285}"/>
              </a:ext>
            </a:extLst>
          </p:cNvPr>
          <p:cNvSpPr/>
          <p:nvPr/>
        </p:nvSpPr>
        <p:spPr>
          <a:xfrm>
            <a:off x="5564627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892A24-EFC8-41E1-BA8A-5E92EC201D23}"/>
              </a:ext>
            </a:extLst>
          </p:cNvPr>
          <p:cNvSpPr txBox="1"/>
          <p:nvPr/>
        </p:nvSpPr>
        <p:spPr>
          <a:xfrm>
            <a:off x="6118766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F05CDB9-5271-4A13-82E7-CCF48EC5A91F}"/>
              </a:ext>
            </a:extLst>
          </p:cNvPr>
          <p:cNvSpPr/>
          <p:nvPr/>
        </p:nvSpPr>
        <p:spPr>
          <a:xfrm>
            <a:off x="6040202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AAAE36-E31F-4D09-90F8-67A2A15B0EA9}"/>
              </a:ext>
            </a:extLst>
          </p:cNvPr>
          <p:cNvSpPr txBox="1"/>
          <p:nvPr/>
        </p:nvSpPr>
        <p:spPr>
          <a:xfrm>
            <a:off x="6594341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5131F3-1D92-47F0-AEAE-0A94E0D1D647}"/>
              </a:ext>
            </a:extLst>
          </p:cNvPr>
          <p:cNvSpPr/>
          <p:nvPr/>
        </p:nvSpPr>
        <p:spPr>
          <a:xfrm>
            <a:off x="6515777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A39ECF3-42B3-4D88-A704-C9E9DB3513FE}"/>
              </a:ext>
            </a:extLst>
          </p:cNvPr>
          <p:cNvSpPr txBox="1"/>
          <p:nvPr/>
        </p:nvSpPr>
        <p:spPr>
          <a:xfrm>
            <a:off x="7071536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4D7FA94-0008-4663-9568-1EC9295D6437}"/>
              </a:ext>
            </a:extLst>
          </p:cNvPr>
          <p:cNvSpPr/>
          <p:nvPr/>
        </p:nvSpPr>
        <p:spPr>
          <a:xfrm>
            <a:off x="6992972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AE747D2-4905-47B1-96FC-FAF18C2D65C4}"/>
              </a:ext>
            </a:extLst>
          </p:cNvPr>
          <p:cNvSpPr txBox="1"/>
          <p:nvPr/>
        </p:nvSpPr>
        <p:spPr>
          <a:xfrm>
            <a:off x="2805665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BB11C15-7E74-44BC-A964-E52B9156746D}"/>
              </a:ext>
            </a:extLst>
          </p:cNvPr>
          <p:cNvSpPr txBox="1"/>
          <p:nvPr/>
        </p:nvSpPr>
        <p:spPr>
          <a:xfrm>
            <a:off x="3272139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242CDDB-B32B-4705-A659-F2B9722FDE6F}"/>
              </a:ext>
            </a:extLst>
          </p:cNvPr>
          <p:cNvSpPr txBox="1"/>
          <p:nvPr/>
        </p:nvSpPr>
        <p:spPr>
          <a:xfrm>
            <a:off x="3738613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068B10F-2010-447F-BC62-175B4578E933}"/>
              </a:ext>
            </a:extLst>
          </p:cNvPr>
          <p:cNvSpPr txBox="1"/>
          <p:nvPr/>
        </p:nvSpPr>
        <p:spPr>
          <a:xfrm>
            <a:off x="4223289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138FBBB-A913-479E-8543-98ABA4205BC6}"/>
              </a:ext>
            </a:extLst>
          </p:cNvPr>
          <p:cNvSpPr txBox="1"/>
          <p:nvPr/>
        </p:nvSpPr>
        <p:spPr>
          <a:xfrm>
            <a:off x="4698864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A2277B8-FDE5-49CF-99C9-494A619E399A}"/>
              </a:ext>
            </a:extLst>
          </p:cNvPr>
          <p:cNvSpPr txBox="1"/>
          <p:nvPr/>
        </p:nvSpPr>
        <p:spPr>
          <a:xfrm>
            <a:off x="5174439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923A10-20AC-46EF-B97C-6E4825246025}"/>
              </a:ext>
            </a:extLst>
          </p:cNvPr>
          <p:cNvSpPr txBox="1"/>
          <p:nvPr/>
        </p:nvSpPr>
        <p:spPr>
          <a:xfrm>
            <a:off x="5650014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17BD982-E783-40FA-9C2E-B60ADD754F5A}"/>
              </a:ext>
            </a:extLst>
          </p:cNvPr>
          <p:cNvSpPr txBox="1"/>
          <p:nvPr/>
        </p:nvSpPr>
        <p:spPr>
          <a:xfrm>
            <a:off x="6125589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6976D18-5CC5-4541-910A-7688644370D4}"/>
              </a:ext>
            </a:extLst>
          </p:cNvPr>
          <p:cNvSpPr txBox="1"/>
          <p:nvPr/>
        </p:nvSpPr>
        <p:spPr>
          <a:xfrm>
            <a:off x="6601164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E14A1A7-36DF-4A32-A6E4-2F17FEE7D0E9}"/>
              </a:ext>
            </a:extLst>
          </p:cNvPr>
          <p:cNvSpPr txBox="1"/>
          <p:nvPr/>
        </p:nvSpPr>
        <p:spPr>
          <a:xfrm>
            <a:off x="7078359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827C996-2A82-4A69-85AE-B2A1BAA58A93}"/>
              </a:ext>
            </a:extLst>
          </p:cNvPr>
          <p:cNvSpPr txBox="1"/>
          <p:nvPr/>
        </p:nvSpPr>
        <p:spPr>
          <a:xfrm>
            <a:off x="6311425" y="3973206"/>
            <a:ext cx="147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Max-heap</a:t>
            </a:r>
          </a:p>
        </p:txBody>
      </p:sp>
    </p:spTree>
    <p:extLst>
      <p:ext uri="{BB962C8B-B14F-4D97-AF65-F5344CB8AC3E}">
        <p14:creationId xmlns:p14="http://schemas.microsoft.com/office/powerpoint/2010/main" val="238474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AF453E-5061-4F13-832A-40C13CEC72BB}"/>
              </a:ext>
            </a:extLst>
          </p:cNvPr>
          <p:cNvSpPr txBox="1"/>
          <p:nvPr/>
        </p:nvSpPr>
        <p:spPr>
          <a:xfrm>
            <a:off x="511806" y="614870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485FF0-0D91-47FE-9664-AD6446CE2372}"/>
              </a:ext>
            </a:extLst>
          </p:cNvPr>
          <p:cNvSpPr/>
          <p:nvPr/>
        </p:nvSpPr>
        <p:spPr>
          <a:xfrm>
            <a:off x="433242" y="614870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4D162-D8F7-4690-8D8A-DFEF6EF2AD7C}"/>
              </a:ext>
            </a:extLst>
          </p:cNvPr>
          <p:cNvSpPr txBox="1"/>
          <p:nvPr/>
        </p:nvSpPr>
        <p:spPr>
          <a:xfrm>
            <a:off x="511806" y="568703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698FBF-21E6-4801-8AD1-75574A0E9F08}"/>
              </a:ext>
            </a:extLst>
          </p:cNvPr>
          <p:cNvSpPr/>
          <p:nvPr/>
        </p:nvSpPr>
        <p:spPr>
          <a:xfrm>
            <a:off x="433242" y="568703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780EE-EA9B-40E0-82D6-0A6263C09E50}"/>
              </a:ext>
            </a:extLst>
          </p:cNvPr>
          <p:cNvSpPr txBox="1"/>
          <p:nvPr/>
        </p:nvSpPr>
        <p:spPr>
          <a:xfrm>
            <a:off x="511806" y="522537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E6C465-36C7-47D2-BEDF-07A00D96D476}"/>
              </a:ext>
            </a:extLst>
          </p:cNvPr>
          <p:cNvSpPr/>
          <p:nvPr/>
        </p:nvSpPr>
        <p:spPr>
          <a:xfrm>
            <a:off x="433242" y="522537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6222D-24FE-4B6C-ADD2-21A28AF25D14}"/>
              </a:ext>
            </a:extLst>
          </p:cNvPr>
          <p:cNvSpPr txBox="1"/>
          <p:nvPr/>
        </p:nvSpPr>
        <p:spPr>
          <a:xfrm>
            <a:off x="511806" y="476370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2BA803-229B-4257-979C-ADE8F81372A5}"/>
              </a:ext>
            </a:extLst>
          </p:cNvPr>
          <p:cNvSpPr/>
          <p:nvPr/>
        </p:nvSpPr>
        <p:spPr>
          <a:xfrm>
            <a:off x="433242" y="476370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32E547-2B6E-4896-8710-DC2995D15238}"/>
              </a:ext>
            </a:extLst>
          </p:cNvPr>
          <p:cNvSpPr txBox="1"/>
          <p:nvPr/>
        </p:nvSpPr>
        <p:spPr>
          <a:xfrm>
            <a:off x="511806" y="430307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C0E8DD-4544-4CB1-B040-B85206D798F7}"/>
              </a:ext>
            </a:extLst>
          </p:cNvPr>
          <p:cNvSpPr/>
          <p:nvPr/>
        </p:nvSpPr>
        <p:spPr>
          <a:xfrm>
            <a:off x="433242" y="430307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B7371C-C7E5-4CEE-9B2E-DDB7EC19FDA4}"/>
              </a:ext>
            </a:extLst>
          </p:cNvPr>
          <p:cNvSpPr txBox="1"/>
          <p:nvPr/>
        </p:nvSpPr>
        <p:spPr>
          <a:xfrm>
            <a:off x="1816623" y="614870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8FCFAE-E0BD-43EA-951B-D6AD06B84EE0}"/>
              </a:ext>
            </a:extLst>
          </p:cNvPr>
          <p:cNvSpPr/>
          <p:nvPr/>
        </p:nvSpPr>
        <p:spPr>
          <a:xfrm>
            <a:off x="1738059" y="614870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DD5F4D-6B8E-4655-A6EC-5F1D803A545F}"/>
              </a:ext>
            </a:extLst>
          </p:cNvPr>
          <p:cNvSpPr txBox="1"/>
          <p:nvPr/>
        </p:nvSpPr>
        <p:spPr>
          <a:xfrm>
            <a:off x="1816623" y="568703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C167F0-B101-4DC1-BC44-014126F3724F}"/>
              </a:ext>
            </a:extLst>
          </p:cNvPr>
          <p:cNvSpPr/>
          <p:nvPr/>
        </p:nvSpPr>
        <p:spPr>
          <a:xfrm>
            <a:off x="1738059" y="568703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4932C6-4B57-4D32-851C-530C1DD8FE15}"/>
              </a:ext>
            </a:extLst>
          </p:cNvPr>
          <p:cNvSpPr txBox="1"/>
          <p:nvPr/>
        </p:nvSpPr>
        <p:spPr>
          <a:xfrm>
            <a:off x="1816623" y="522537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A67575-A362-4D35-8DCF-16CC45FEEA51}"/>
              </a:ext>
            </a:extLst>
          </p:cNvPr>
          <p:cNvSpPr/>
          <p:nvPr/>
        </p:nvSpPr>
        <p:spPr>
          <a:xfrm>
            <a:off x="1738059" y="522537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186B12-C5BA-40F6-9923-3102F7F4807C}"/>
              </a:ext>
            </a:extLst>
          </p:cNvPr>
          <p:cNvSpPr txBox="1"/>
          <p:nvPr/>
        </p:nvSpPr>
        <p:spPr>
          <a:xfrm>
            <a:off x="1816623" y="476370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8BB3B3-3EF4-4732-B2AF-7E2194BEAE6F}"/>
              </a:ext>
            </a:extLst>
          </p:cNvPr>
          <p:cNvSpPr/>
          <p:nvPr/>
        </p:nvSpPr>
        <p:spPr>
          <a:xfrm>
            <a:off x="1738059" y="476370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FCA118-8871-41A1-932B-EEEB83D505A9}"/>
              </a:ext>
            </a:extLst>
          </p:cNvPr>
          <p:cNvSpPr txBox="1"/>
          <p:nvPr/>
        </p:nvSpPr>
        <p:spPr>
          <a:xfrm>
            <a:off x="3121440" y="614870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A3AFF2-6893-4801-A5FE-B3987703225B}"/>
              </a:ext>
            </a:extLst>
          </p:cNvPr>
          <p:cNvSpPr/>
          <p:nvPr/>
        </p:nvSpPr>
        <p:spPr>
          <a:xfrm>
            <a:off x="3042876" y="614870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F99DAD-641F-4922-A1B1-0C8334DAFC3C}"/>
              </a:ext>
            </a:extLst>
          </p:cNvPr>
          <p:cNvSpPr txBox="1"/>
          <p:nvPr/>
        </p:nvSpPr>
        <p:spPr>
          <a:xfrm>
            <a:off x="3121440" y="568703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FA1276-CBE3-4716-A6E7-DA6FBBD75892}"/>
              </a:ext>
            </a:extLst>
          </p:cNvPr>
          <p:cNvSpPr/>
          <p:nvPr/>
        </p:nvSpPr>
        <p:spPr>
          <a:xfrm>
            <a:off x="3042876" y="568703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6DE9D5-6B6D-4033-9680-6497AD55014B}"/>
              </a:ext>
            </a:extLst>
          </p:cNvPr>
          <p:cNvSpPr txBox="1"/>
          <p:nvPr/>
        </p:nvSpPr>
        <p:spPr>
          <a:xfrm>
            <a:off x="3121440" y="522537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C91410-0363-4E19-8738-C2A7DAB24865}"/>
              </a:ext>
            </a:extLst>
          </p:cNvPr>
          <p:cNvSpPr/>
          <p:nvPr/>
        </p:nvSpPr>
        <p:spPr>
          <a:xfrm>
            <a:off x="3042876" y="522537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F3607B-620A-4743-8D4C-8E2ED7E8A3DC}"/>
              </a:ext>
            </a:extLst>
          </p:cNvPr>
          <p:cNvSpPr txBox="1"/>
          <p:nvPr/>
        </p:nvSpPr>
        <p:spPr>
          <a:xfrm>
            <a:off x="4426257" y="614870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6C010E-DF90-434D-BB92-AE66E2B30681}"/>
              </a:ext>
            </a:extLst>
          </p:cNvPr>
          <p:cNvSpPr/>
          <p:nvPr/>
        </p:nvSpPr>
        <p:spPr>
          <a:xfrm>
            <a:off x="4347693" y="614870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39BBD1-C7B5-465B-875E-F68068331C62}"/>
              </a:ext>
            </a:extLst>
          </p:cNvPr>
          <p:cNvSpPr txBox="1"/>
          <p:nvPr/>
        </p:nvSpPr>
        <p:spPr>
          <a:xfrm>
            <a:off x="4426257" y="568703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A00980-39E1-4C3D-9A7B-B8D7EBA55C43}"/>
              </a:ext>
            </a:extLst>
          </p:cNvPr>
          <p:cNvSpPr/>
          <p:nvPr/>
        </p:nvSpPr>
        <p:spPr>
          <a:xfrm>
            <a:off x="4347693" y="568703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F65A4B-083B-4A33-A61A-E35889F44815}"/>
              </a:ext>
            </a:extLst>
          </p:cNvPr>
          <p:cNvSpPr txBox="1"/>
          <p:nvPr/>
        </p:nvSpPr>
        <p:spPr>
          <a:xfrm>
            <a:off x="5732834" y="614870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E72D32-4FAE-48D3-B8BE-1D4E2FD73D85}"/>
              </a:ext>
            </a:extLst>
          </p:cNvPr>
          <p:cNvSpPr/>
          <p:nvPr/>
        </p:nvSpPr>
        <p:spPr>
          <a:xfrm>
            <a:off x="5654270" y="614870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F8DA15-4CB5-4B98-91CC-804E9DE882DE}"/>
              </a:ext>
            </a:extLst>
          </p:cNvPr>
          <p:cNvSpPr txBox="1"/>
          <p:nvPr/>
        </p:nvSpPr>
        <p:spPr>
          <a:xfrm>
            <a:off x="3627480" y="321776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AA4D2D3-E226-4D9E-BC0C-3323C3851F82}"/>
              </a:ext>
            </a:extLst>
          </p:cNvPr>
          <p:cNvSpPr/>
          <p:nvPr/>
        </p:nvSpPr>
        <p:spPr>
          <a:xfrm>
            <a:off x="3548916" y="321776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FFCAF9-6824-4245-8A26-D15097DA8C5B}"/>
              </a:ext>
            </a:extLst>
          </p:cNvPr>
          <p:cNvSpPr txBox="1"/>
          <p:nvPr/>
        </p:nvSpPr>
        <p:spPr>
          <a:xfrm>
            <a:off x="2836369" y="229443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7EEDD3-06C8-4FC3-A02B-DAEB7F8B024B}"/>
              </a:ext>
            </a:extLst>
          </p:cNvPr>
          <p:cNvSpPr/>
          <p:nvPr/>
        </p:nvSpPr>
        <p:spPr>
          <a:xfrm>
            <a:off x="2757805" y="229443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89CB94-54E6-46A9-8FE4-FABBC14D4EFB}"/>
              </a:ext>
            </a:extLst>
          </p:cNvPr>
          <p:cNvSpPr txBox="1"/>
          <p:nvPr/>
        </p:nvSpPr>
        <p:spPr>
          <a:xfrm>
            <a:off x="4932297" y="321776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91D7A4-97B0-44AB-B03A-F27D4F603B27}"/>
              </a:ext>
            </a:extLst>
          </p:cNvPr>
          <p:cNvSpPr/>
          <p:nvPr/>
        </p:nvSpPr>
        <p:spPr>
          <a:xfrm>
            <a:off x="4853733" y="321776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0B82036-A17A-4BB9-85CA-9349A654CF8E}"/>
              </a:ext>
            </a:extLst>
          </p:cNvPr>
          <p:cNvSpPr txBox="1"/>
          <p:nvPr/>
        </p:nvSpPr>
        <p:spPr>
          <a:xfrm>
            <a:off x="4932297" y="275609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124345E-A2D6-4A3A-9890-5EEB2B0A29A0}"/>
              </a:ext>
            </a:extLst>
          </p:cNvPr>
          <p:cNvSpPr/>
          <p:nvPr/>
        </p:nvSpPr>
        <p:spPr>
          <a:xfrm>
            <a:off x="4853733" y="275609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7AA542-E006-4EFB-ABF1-C6AA96499F39}"/>
              </a:ext>
            </a:extLst>
          </p:cNvPr>
          <p:cNvSpPr txBox="1"/>
          <p:nvPr/>
        </p:nvSpPr>
        <p:spPr>
          <a:xfrm>
            <a:off x="4048975" y="183225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DA554FC-B334-4A77-9B24-23508300434C}"/>
              </a:ext>
            </a:extLst>
          </p:cNvPr>
          <p:cNvSpPr/>
          <p:nvPr/>
        </p:nvSpPr>
        <p:spPr>
          <a:xfrm>
            <a:off x="3970411" y="183225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DD60685-0BE2-448A-A50B-EB0A088D0BF5}"/>
              </a:ext>
            </a:extLst>
          </p:cNvPr>
          <p:cNvSpPr txBox="1"/>
          <p:nvPr/>
        </p:nvSpPr>
        <p:spPr>
          <a:xfrm>
            <a:off x="6237114" y="321776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A7347B-551F-4EFF-AC1F-D1B60744FC58}"/>
              </a:ext>
            </a:extLst>
          </p:cNvPr>
          <p:cNvSpPr/>
          <p:nvPr/>
        </p:nvSpPr>
        <p:spPr>
          <a:xfrm>
            <a:off x="6158550" y="321776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1F861D-C5CD-4723-9C9D-51F15DE48D2C}"/>
              </a:ext>
            </a:extLst>
          </p:cNvPr>
          <p:cNvSpPr txBox="1"/>
          <p:nvPr/>
        </p:nvSpPr>
        <p:spPr>
          <a:xfrm>
            <a:off x="6237114" y="275609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19C5F-04F4-41BF-839F-1BA73A6DABD6}"/>
              </a:ext>
            </a:extLst>
          </p:cNvPr>
          <p:cNvSpPr/>
          <p:nvPr/>
        </p:nvSpPr>
        <p:spPr>
          <a:xfrm>
            <a:off x="6158550" y="275609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1769DF-1A2C-46D3-83D3-DC298F17C210}"/>
              </a:ext>
            </a:extLst>
          </p:cNvPr>
          <p:cNvSpPr txBox="1"/>
          <p:nvPr/>
        </p:nvSpPr>
        <p:spPr>
          <a:xfrm>
            <a:off x="6237114" y="229443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938E32F-5422-4CCD-97E9-E105E4D9077E}"/>
              </a:ext>
            </a:extLst>
          </p:cNvPr>
          <p:cNvSpPr/>
          <p:nvPr/>
        </p:nvSpPr>
        <p:spPr>
          <a:xfrm>
            <a:off x="6158550" y="229443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D1DE38-E2B0-4DDF-BCA8-1CC7376DF4F1}"/>
              </a:ext>
            </a:extLst>
          </p:cNvPr>
          <p:cNvSpPr txBox="1"/>
          <p:nvPr/>
        </p:nvSpPr>
        <p:spPr>
          <a:xfrm>
            <a:off x="5446003" y="137058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FA2D56B-1FD2-4B8A-A00A-121A9E13C5A5}"/>
              </a:ext>
            </a:extLst>
          </p:cNvPr>
          <p:cNvSpPr/>
          <p:nvPr/>
        </p:nvSpPr>
        <p:spPr>
          <a:xfrm>
            <a:off x="5367439" y="137058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4137EC6-E7B2-4219-B45B-71152ED143B9}"/>
              </a:ext>
            </a:extLst>
          </p:cNvPr>
          <p:cNvSpPr txBox="1"/>
          <p:nvPr/>
        </p:nvSpPr>
        <p:spPr>
          <a:xfrm>
            <a:off x="7541931" y="321776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DDFE008-3814-4C65-9631-CAFBA130299E}"/>
              </a:ext>
            </a:extLst>
          </p:cNvPr>
          <p:cNvSpPr/>
          <p:nvPr/>
        </p:nvSpPr>
        <p:spPr>
          <a:xfrm>
            <a:off x="7463367" y="321776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104FE16-583D-4086-9EEE-84C87A714F8F}"/>
              </a:ext>
            </a:extLst>
          </p:cNvPr>
          <p:cNvSpPr txBox="1"/>
          <p:nvPr/>
        </p:nvSpPr>
        <p:spPr>
          <a:xfrm>
            <a:off x="7541931" y="275609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799C27D-357E-4EE6-BCAA-960B1D4460EA}"/>
              </a:ext>
            </a:extLst>
          </p:cNvPr>
          <p:cNvSpPr/>
          <p:nvPr/>
        </p:nvSpPr>
        <p:spPr>
          <a:xfrm>
            <a:off x="7463367" y="275609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D95EEC6-934F-4485-9FE4-ACDCA05A153D}"/>
              </a:ext>
            </a:extLst>
          </p:cNvPr>
          <p:cNvSpPr txBox="1"/>
          <p:nvPr/>
        </p:nvSpPr>
        <p:spPr>
          <a:xfrm>
            <a:off x="7541931" y="229443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5B8BFBF-9675-4904-A1DC-A3068E1A554D}"/>
              </a:ext>
            </a:extLst>
          </p:cNvPr>
          <p:cNvSpPr/>
          <p:nvPr/>
        </p:nvSpPr>
        <p:spPr>
          <a:xfrm>
            <a:off x="7463367" y="229443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738D30-B7AF-4011-9427-80F862EA7001}"/>
              </a:ext>
            </a:extLst>
          </p:cNvPr>
          <p:cNvSpPr txBox="1"/>
          <p:nvPr/>
        </p:nvSpPr>
        <p:spPr>
          <a:xfrm>
            <a:off x="7541931" y="183276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946E97C-7803-4356-AC94-E90797E0C8E7}"/>
              </a:ext>
            </a:extLst>
          </p:cNvPr>
          <p:cNvSpPr/>
          <p:nvPr/>
        </p:nvSpPr>
        <p:spPr>
          <a:xfrm>
            <a:off x="7463367" y="183276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E0DD89-3DF1-4180-8CBA-1D6D5E42D9E8}"/>
              </a:ext>
            </a:extLst>
          </p:cNvPr>
          <p:cNvSpPr txBox="1"/>
          <p:nvPr/>
        </p:nvSpPr>
        <p:spPr>
          <a:xfrm>
            <a:off x="6657679" y="90892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6C7614D-0BC0-4C54-B0E0-FB30CE5ADEB1}"/>
              </a:ext>
            </a:extLst>
          </p:cNvPr>
          <p:cNvSpPr/>
          <p:nvPr/>
        </p:nvSpPr>
        <p:spPr>
          <a:xfrm>
            <a:off x="6579115" y="90892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F9259B8-6D8A-4807-825C-CF55D02DCE52}"/>
              </a:ext>
            </a:extLst>
          </p:cNvPr>
          <p:cNvSpPr txBox="1"/>
          <p:nvPr/>
        </p:nvSpPr>
        <p:spPr>
          <a:xfrm>
            <a:off x="8848508" y="321776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B7BB1F4-E4AB-44C7-B60E-271EAC222EF0}"/>
              </a:ext>
            </a:extLst>
          </p:cNvPr>
          <p:cNvSpPr/>
          <p:nvPr/>
        </p:nvSpPr>
        <p:spPr>
          <a:xfrm>
            <a:off x="8769944" y="321776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9E6A92-F400-459B-AE0F-A19748970CB4}"/>
              </a:ext>
            </a:extLst>
          </p:cNvPr>
          <p:cNvSpPr txBox="1"/>
          <p:nvPr/>
        </p:nvSpPr>
        <p:spPr>
          <a:xfrm>
            <a:off x="8848508" y="275609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F3B413B-AF7D-4A14-AA91-5A5110BFED04}"/>
              </a:ext>
            </a:extLst>
          </p:cNvPr>
          <p:cNvSpPr/>
          <p:nvPr/>
        </p:nvSpPr>
        <p:spPr>
          <a:xfrm>
            <a:off x="8769944" y="275609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A250-346A-4764-9D4F-F6B57FA7A864}"/>
              </a:ext>
            </a:extLst>
          </p:cNvPr>
          <p:cNvSpPr txBox="1"/>
          <p:nvPr/>
        </p:nvSpPr>
        <p:spPr>
          <a:xfrm>
            <a:off x="8848508" y="229443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44DF80A-1F80-40F6-B470-F6F6E6B4C426}"/>
              </a:ext>
            </a:extLst>
          </p:cNvPr>
          <p:cNvSpPr/>
          <p:nvPr/>
        </p:nvSpPr>
        <p:spPr>
          <a:xfrm>
            <a:off x="8769944" y="229443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77B39C-6C7E-4AAB-9114-350353FF5DE1}"/>
              </a:ext>
            </a:extLst>
          </p:cNvPr>
          <p:cNvSpPr txBox="1"/>
          <p:nvPr/>
        </p:nvSpPr>
        <p:spPr>
          <a:xfrm>
            <a:off x="8848508" y="183276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B63C670-7DAE-4A1D-AC08-9E50C331C6A7}"/>
              </a:ext>
            </a:extLst>
          </p:cNvPr>
          <p:cNvSpPr/>
          <p:nvPr/>
        </p:nvSpPr>
        <p:spPr>
          <a:xfrm>
            <a:off x="8769944" y="183276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4AE0955-F2E7-4A87-B491-1CC79DD25BFA}"/>
              </a:ext>
            </a:extLst>
          </p:cNvPr>
          <p:cNvSpPr txBox="1"/>
          <p:nvPr/>
        </p:nvSpPr>
        <p:spPr>
          <a:xfrm>
            <a:off x="8848508" y="137213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8427819-E7A9-4A3A-A4A3-05DC9E22C34B}"/>
              </a:ext>
            </a:extLst>
          </p:cNvPr>
          <p:cNvSpPr/>
          <p:nvPr/>
        </p:nvSpPr>
        <p:spPr>
          <a:xfrm>
            <a:off x="8769944" y="137213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A2E1CAD3-D759-4BAF-BBD5-7F8697DE4E69}"/>
              </a:ext>
            </a:extLst>
          </p:cNvPr>
          <p:cNvCxnSpPr>
            <a:cxnSpLocks/>
            <a:stCxn id="59" idx="3"/>
            <a:endCxn id="57" idx="0"/>
          </p:cNvCxnSpPr>
          <p:nvPr/>
        </p:nvCxnSpPr>
        <p:spPr>
          <a:xfrm>
            <a:off x="3233380" y="2525267"/>
            <a:ext cx="553324" cy="692497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0A841DB8-5D94-47DE-8855-353E8F376249}"/>
              </a:ext>
            </a:extLst>
          </p:cNvPr>
          <p:cNvCxnSpPr>
            <a:cxnSpLocks/>
            <a:stCxn id="71" idx="3"/>
            <a:endCxn id="69" idx="0"/>
          </p:cNvCxnSpPr>
          <p:nvPr/>
        </p:nvCxnSpPr>
        <p:spPr>
          <a:xfrm>
            <a:off x="4445986" y="2063087"/>
            <a:ext cx="645535" cy="693012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D0DA47EA-E106-47C2-9E5A-CDF201A571D0}"/>
              </a:ext>
            </a:extLst>
          </p:cNvPr>
          <p:cNvCxnSpPr>
            <a:cxnSpLocks/>
            <a:stCxn id="83" idx="3"/>
            <a:endCxn id="81" idx="0"/>
          </p:cNvCxnSpPr>
          <p:nvPr/>
        </p:nvCxnSpPr>
        <p:spPr>
          <a:xfrm>
            <a:off x="5843014" y="1601422"/>
            <a:ext cx="553324" cy="693012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93C5D4CC-1001-4A55-A4B0-2C0D6D6EAD37}"/>
              </a:ext>
            </a:extLst>
          </p:cNvPr>
          <p:cNvCxnSpPr>
            <a:cxnSpLocks/>
            <a:stCxn id="95" idx="3"/>
            <a:endCxn id="92" idx="0"/>
          </p:cNvCxnSpPr>
          <p:nvPr/>
        </p:nvCxnSpPr>
        <p:spPr>
          <a:xfrm>
            <a:off x="7054690" y="1139757"/>
            <a:ext cx="639641" cy="693012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DA07F104-A117-4515-AEE5-56A703973AF7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769068" y="3741828"/>
            <a:ext cx="463208" cy="659284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ABA05FB1-49A0-459D-BA8B-4042CA2AF51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73883" y="4201692"/>
            <a:ext cx="463208" cy="659284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603874F-68C8-4D1A-8F01-2867C0E9301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78699" y="4664900"/>
            <a:ext cx="463208" cy="659284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C12436E8-5F51-49B1-9E62-6CA7149198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85531" y="5105775"/>
            <a:ext cx="463208" cy="659284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3A31A97-6C44-4BAE-BC6E-938124518E13}"/>
              </a:ext>
            </a:extLst>
          </p:cNvPr>
          <p:cNvSpPr txBox="1"/>
          <p:nvPr/>
        </p:nvSpPr>
        <p:spPr>
          <a:xfrm>
            <a:off x="2680892" y="187842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F2E0699-0CF4-4B10-BA0F-EA5E30956F0F}"/>
              </a:ext>
            </a:extLst>
          </p:cNvPr>
          <p:cNvSpPr txBox="1"/>
          <p:nvPr/>
        </p:nvSpPr>
        <p:spPr>
          <a:xfrm>
            <a:off x="3890820" y="14116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DBCCD06-22F9-455F-BEE5-C4860A264AC0}"/>
              </a:ext>
            </a:extLst>
          </p:cNvPr>
          <p:cNvSpPr txBox="1"/>
          <p:nvPr/>
        </p:nvSpPr>
        <p:spPr>
          <a:xfrm>
            <a:off x="5290061" y="95139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2450821-0F25-4AD4-86EE-4B3D296B7052}"/>
              </a:ext>
            </a:extLst>
          </p:cNvPr>
          <p:cNvSpPr txBox="1"/>
          <p:nvPr/>
        </p:nvSpPr>
        <p:spPr>
          <a:xfrm>
            <a:off x="6490119" y="47034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7386DD9-D9DA-49F1-971E-A678F6F436D7}"/>
              </a:ext>
            </a:extLst>
          </p:cNvPr>
          <p:cNvSpPr txBox="1"/>
          <p:nvPr/>
        </p:nvSpPr>
        <p:spPr>
          <a:xfrm>
            <a:off x="389130" y="3655200"/>
            <a:ext cx="5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F279A60-6E89-4527-A2F8-6FA53C57D911}"/>
              </a:ext>
            </a:extLst>
          </p:cNvPr>
          <p:cNvSpPr txBox="1"/>
          <p:nvPr/>
        </p:nvSpPr>
        <p:spPr>
          <a:xfrm>
            <a:off x="1700769" y="4114679"/>
            <a:ext cx="5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9548621-F4FE-4263-8B5A-35F889E97437}"/>
              </a:ext>
            </a:extLst>
          </p:cNvPr>
          <p:cNvSpPr txBox="1"/>
          <p:nvPr/>
        </p:nvSpPr>
        <p:spPr>
          <a:xfrm>
            <a:off x="3005585" y="4578272"/>
            <a:ext cx="5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15B98BB-1265-4DDD-B2B8-44D45D671A03}"/>
              </a:ext>
            </a:extLst>
          </p:cNvPr>
          <p:cNvSpPr txBox="1"/>
          <p:nvPr/>
        </p:nvSpPr>
        <p:spPr>
          <a:xfrm>
            <a:off x="4303581" y="5019147"/>
            <a:ext cx="5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186824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D730A45-8478-4BE1-8FE2-56DD5B271D8C}"/>
              </a:ext>
            </a:extLst>
          </p:cNvPr>
          <p:cNvSpPr/>
          <p:nvPr/>
        </p:nvSpPr>
        <p:spPr>
          <a:xfrm>
            <a:off x="4960706" y="2066389"/>
            <a:ext cx="2270588" cy="272522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55DE05-40D4-4780-8528-921B11F84BCD}"/>
              </a:ext>
            </a:extLst>
          </p:cNvPr>
          <p:cNvSpPr/>
          <p:nvPr/>
        </p:nvSpPr>
        <p:spPr>
          <a:xfrm>
            <a:off x="6902521" y="3414871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31747E-5D35-4B91-BE7C-EA798CC9558F}"/>
              </a:ext>
            </a:extLst>
          </p:cNvPr>
          <p:cNvSpPr/>
          <p:nvPr/>
        </p:nvSpPr>
        <p:spPr>
          <a:xfrm>
            <a:off x="4998379" y="2066389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81482C-74B6-40E7-8767-87EADE21D64A}"/>
              </a:ext>
            </a:extLst>
          </p:cNvPr>
          <p:cNvSpPr/>
          <p:nvPr/>
        </p:nvSpPr>
        <p:spPr>
          <a:xfrm>
            <a:off x="4928171" y="4062143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1980CB-BBDC-4515-98C7-16E37520B3BB}"/>
              </a:ext>
            </a:extLst>
          </p:cNvPr>
          <p:cNvSpPr/>
          <p:nvPr/>
        </p:nvSpPr>
        <p:spPr>
          <a:xfrm>
            <a:off x="3929867" y="1244456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704E2-29CB-45C1-B395-FEB0B35D6B52}"/>
              </a:ext>
            </a:extLst>
          </p:cNvPr>
          <p:cNvSpPr/>
          <p:nvPr/>
        </p:nvSpPr>
        <p:spPr>
          <a:xfrm>
            <a:off x="2354498" y="1568092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4BB5AA-A117-48B1-BAB3-AA73E91DA6AE}"/>
              </a:ext>
            </a:extLst>
          </p:cNvPr>
          <p:cNvSpPr/>
          <p:nvPr/>
        </p:nvSpPr>
        <p:spPr>
          <a:xfrm>
            <a:off x="3657602" y="4709415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F24E8A3-3EBB-4C41-A6A6-A3EBC91A01C9}"/>
              </a:ext>
            </a:extLst>
          </p:cNvPr>
          <p:cNvSpPr/>
          <p:nvPr/>
        </p:nvSpPr>
        <p:spPr>
          <a:xfrm>
            <a:off x="4604537" y="6057897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BF534D-CE1A-4BFD-8442-320F894163F0}"/>
              </a:ext>
            </a:extLst>
          </p:cNvPr>
          <p:cNvSpPr/>
          <p:nvPr/>
        </p:nvSpPr>
        <p:spPr>
          <a:xfrm>
            <a:off x="6244975" y="5492820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DE1A95-3E99-417D-A110-64A0678A1818}"/>
              </a:ext>
            </a:extLst>
          </p:cNvPr>
          <p:cNvSpPr/>
          <p:nvPr/>
        </p:nvSpPr>
        <p:spPr>
          <a:xfrm>
            <a:off x="8279257" y="2893459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4AD8EE-092F-4130-9944-14D90230824C}"/>
              </a:ext>
            </a:extLst>
          </p:cNvPr>
          <p:cNvSpPr/>
          <p:nvPr/>
        </p:nvSpPr>
        <p:spPr>
          <a:xfrm>
            <a:off x="8851183" y="1568092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047CBCE-551D-4180-81F1-ED4A1FCA05D5}"/>
              </a:ext>
            </a:extLst>
          </p:cNvPr>
          <p:cNvSpPr/>
          <p:nvPr/>
        </p:nvSpPr>
        <p:spPr>
          <a:xfrm>
            <a:off x="9590922" y="324919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863939-D1DD-40FC-AB37-D1691DA1285E}"/>
              </a:ext>
            </a:extLst>
          </p:cNvPr>
          <p:cNvCxnSpPr>
            <a:cxnSpLocks/>
            <a:stCxn id="9" idx="1"/>
            <a:endCxn id="11" idx="5"/>
          </p:cNvCxnSpPr>
          <p:nvPr/>
        </p:nvCxnSpPr>
        <p:spPr>
          <a:xfrm flipH="1" flipV="1">
            <a:off x="4491118" y="1796937"/>
            <a:ext cx="603556" cy="3642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ED63BB-FFD0-4E93-8440-E49253CF0E62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flipH="1">
            <a:off x="3012044" y="1568092"/>
            <a:ext cx="917823" cy="323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58BE33-2770-4A8D-BC06-98AC27A837F6}"/>
              </a:ext>
            </a:extLst>
          </p:cNvPr>
          <p:cNvCxnSpPr>
            <a:cxnSpLocks/>
            <a:stCxn id="15" idx="3"/>
            <a:endCxn id="14" idx="6"/>
          </p:cNvCxnSpPr>
          <p:nvPr/>
        </p:nvCxnSpPr>
        <p:spPr>
          <a:xfrm flipH="1">
            <a:off x="5262083" y="6045301"/>
            <a:ext cx="1079187" cy="3362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B4AE04-E3A1-4D7D-BE18-B0C933745C4E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4218853" y="4614624"/>
            <a:ext cx="805613" cy="1895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9224C-783B-4DA5-895D-ADB0AFFDBECF}"/>
              </a:ext>
            </a:extLst>
          </p:cNvPr>
          <p:cNvCxnSpPr>
            <a:cxnSpLocks/>
            <a:stCxn id="14" idx="1"/>
            <a:endCxn id="13" idx="5"/>
          </p:cNvCxnSpPr>
          <p:nvPr/>
        </p:nvCxnSpPr>
        <p:spPr>
          <a:xfrm flipH="1" flipV="1">
            <a:off x="4218853" y="5261896"/>
            <a:ext cx="481979" cy="8907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2D8688-5B9E-4A40-8E71-5C075B863792}"/>
              </a:ext>
            </a:extLst>
          </p:cNvPr>
          <p:cNvCxnSpPr>
            <a:cxnSpLocks/>
            <a:stCxn id="16" idx="3"/>
            <a:endCxn id="8" idx="6"/>
          </p:cNvCxnSpPr>
          <p:nvPr/>
        </p:nvCxnSpPr>
        <p:spPr>
          <a:xfrm flipH="1">
            <a:off x="7560067" y="3445940"/>
            <a:ext cx="815485" cy="292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142ED20-339A-4695-B1C2-792E2E457E48}"/>
              </a:ext>
            </a:extLst>
          </p:cNvPr>
          <p:cNvCxnSpPr>
            <a:cxnSpLocks/>
            <a:stCxn id="17" idx="4"/>
            <a:endCxn id="16" idx="7"/>
          </p:cNvCxnSpPr>
          <p:nvPr/>
        </p:nvCxnSpPr>
        <p:spPr>
          <a:xfrm flipH="1">
            <a:off x="8840508" y="2215364"/>
            <a:ext cx="339448" cy="7728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CEB948-9119-481D-9706-B54ECF9ADBC2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H="1">
            <a:off x="9412434" y="877400"/>
            <a:ext cx="274783" cy="7854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13AD278-6891-44C0-B60A-0E5100C2ADDA}"/>
              </a:ext>
            </a:extLst>
          </p:cNvPr>
          <p:cNvSpPr txBox="1"/>
          <p:nvPr/>
        </p:nvSpPr>
        <p:spPr>
          <a:xfrm>
            <a:off x="2546681" y="1729910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BFAE8-7EE1-4BE7-945E-1BCE55D93E72}"/>
              </a:ext>
            </a:extLst>
          </p:cNvPr>
          <p:cNvSpPr txBox="1"/>
          <p:nvPr/>
        </p:nvSpPr>
        <p:spPr>
          <a:xfrm>
            <a:off x="4137414" y="1380210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D3573C-158E-40B5-AB69-637883F345DB}"/>
              </a:ext>
            </a:extLst>
          </p:cNvPr>
          <p:cNvSpPr txBox="1"/>
          <p:nvPr/>
        </p:nvSpPr>
        <p:spPr>
          <a:xfrm>
            <a:off x="5171928" y="2165961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716997-CD65-409E-A936-53650B49FC12}"/>
              </a:ext>
            </a:extLst>
          </p:cNvPr>
          <p:cNvSpPr txBox="1"/>
          <p:nvPr/>
        </p:nvSpPr>
        <p:spPr>
          <a:xfrm>
            <a:off x="5094674" y="4201113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0D2FB2-2D58-4E3B-BE6D-896D55F7A09F}"/>
              </a:ext>
            </a:extLst>
          </p:cNvPr>
          <p:cNvSpPr txBox="1"/>
          <p:nvPr/>
        </p:nvSpPr>
        <p:spPr>
          <a:xfrm>
            <a:off x="3850793" y="4821415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7773DD-ACC2-423C-8ED2-56A7497190D5}"/>
              </a:ext>
            </a:extLst>
          </p:cNvPr>
          <p:cNvSpPr txBox="1"/>
          <p:nvPr/>
        </p:nvSpPr>
        <p:spPr>
          <a:xfrm>
            <a:off x="4763530" y="6209463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EB98FB-F0F9-44B7-AB95-AEFC1FD9E9DC}"/>
              </a:ext>
            </a:extLst>
          </p:cNvPr>
          <p:cNvSpPr txBox="1"/>
          <p:nvPr/>
        </p:nvSpPr>
        <p:spPr>
          <a:xfrm>
            <a:off x="6458766" y="5631790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97D9FD-347A-4AEA-94B8-C736E74693E7}"/>
              </a:ext>
            </a:extLst>
          </p:cNvPr>
          <p:cNvSpPr txBox="1"/>
          <p:nvPr/>
        </p:nvSpPr>
        <p:spPr>
          <a:xfrm>
            <a:off x="7095106" y="3549242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C808EF-4808-49DF-AC0A-55EC6EE8F920}"/>
              </a:ext>
            </a:extLst>
          </p:cNvPr>
          <p:cNvSpPr txBox="1"/>
          <p:nvPr/>
        </p:nvSpPr>
        <p:spPr>
          <a:xfrm>
            <a:off x="8485138" y="3064325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2F08EA-1C86-4EB7-9035-748DF39EACC4}"/>
              </a:ext>
            </a:extLst>
          </p:cNvPr>
          <p:cNvSpPr txBox="1"/>
          <p:nvPr/>
        </p:nvSpPr>
        <p:spPr>
          <a:xfrm>
            <a:off x="8974425" y="1718755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8E369A-C701-4134-B077-8D6714203D0C}"/>
              </a:ext>
            </a:extLst>
          </p:cNvPr>
          <p:cNvSpPr txBox="1"/>
          <p:nvPr/>
        </p:nvSpPr>
        <p:spPr>
          <a:xfrm>
            <a:off x="9687217" y="463889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7B9EB3-F88A-427E-B702-D08F1A2F775D}"/>
              </a:ext>
            </a:extLst>
          </p:cNvPr>
          <p:cNvSpPr txBox="1"/>
          <p:nvPr/>
        </p:nvSpPr>
        <p:spPr>
          <a:xfrm>
            <a:off x="3319381" y="1296486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7AC5B0-1A7A-4732-A5E0-68DD1ED89815}"/>
              </a:ext>
            </a:extLst>
          </p:cNvPr>
          <p:cNvSpPr txBox="1"/>
          <p:nvPr/>
        </p:nvSpPr>
        <p:spPr>
          <a:xfrm>
            <a:off x="4849653" y="1608624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D12B92-BA33-4956-85CD-2459E70AEAAB}"/>
              </a:ext>
            </a:extLst>
          </p:cNvPr>
          <p:cNvSpPr txBox="1"/>
          <p:nvPr/>
        </p:nvSpPr>
        <p:spPr>
          <a:xfrm>
            <a:off x="6927822" y="2088087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0C291C-F10C-4C01-843B-C263F3E57A79}"/>
              </a:ext>
            </a:extLst>
          </p:cNvPr>
          <p:cNvSpPr txBox="1"/>
          <p:nvPr/>
        </p:nvSpPr>
        <p:spPr>
          <a:xfrm>
            <a:off x="4552509" y="3064325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0527FF-940F-4700-9E2E-0A1F46324E48}"/>
              </a:ext>
            </a:extLst>
          </p:cNvPr>
          <p:cNvSpPr txBox="1"/>
          <p:nvPr/>
        </p:nvSpPr>
        <p:spPr>
          <a:xfrm>
            <a:off x="6399887" y="4772883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3CD4CD-8219-472E-8183-93DCF5B71BD9}"/>
              </a:ext>
            </a:extLst>
          </p:cNvPr>
          <p:cNvSpPr txBox="1"/>
          <p:nvPr/>
        </p:nvSpPr>
        <p:spPr>
          <a:xfrm>
            <a:off x="4320481" y="4271648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6792D48-B488-48F3-88BC-A85AB0250156}"/>
              </a:ext>
            </a:extLst>
          </p:cNvPr>
          <p:cNvSpPr txBox="1"/>
          <p:nvPr/>
        </p:nvSpPr>
        <p:spPr>
          <a:xfrm>
            <a:off x="4063376" y="5628911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D3FB1D-3CD4-4A93-9C6F-212E244D064E}"/>
              </a:ext>
            </a:extLst>
          </p:cNvPr>
          <p:cNvSpPr txBox="1"/>
          <p:nvPr/>
        </p:nvSpPr>
        <p:spPr>
          <a:xfrm>
            <a:off x="5919629" y="6260335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E05D2C9-FC23-4DEB-9C25-090F511E5950}"/>
              </a:ext>
            </a:extLst>
          </p:cNvPr>
          <p:cNvSpPr txBox="1"/>
          <p:nvPr/>
        </p:nvSpPr>
        <p:spPr>
          <a:xfrm>
            <a:off x="7960703" y="3685910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FA9742-5860-4516-806D-2A924DB9EE65}"/>
              </a:ext>
            </a:extLst>
          </p:cNvPr>
          <p:cNvSpPr txBox="1"/>
          <p:nvPr/>
        </p:nvSpPr>
        <p:spPr>
          <a:xfrm>
            <a:off x="9146254" y="2521615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36E05A-9F83-4EAF-8297-FE3EF98DAF7F}"/>
              </a:ext>
            </a:extLst>
          </p:cNvPr>
          <p:cNvSpPr txBox="1"/>
          <p:nvPr/>
        </p:nvSpPr>
        <p:spPr>
          <a:xfrm>
            <a:off x="9690191" y="1216891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638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F65175-003D-4BA1-9662-C0FD4B2BDFA8}"/>
              </a:ext>
            </a:extLst>
          </p:cNvPr>
          <p:cNvSpPr/>
          <p:nvPr/>
        </p:nvSpPr>
        <p:spPr>
          <a:xfrm>
            <a:off x="1655854" y="474607"/>
            <a:ext cx="81354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10 11 # number of people, relationship between each</a:t>
            </a:r>
          </a:p>
          <a:p>
            <a:r>
              <a:rPr lang="en-US" sz="2400" dirty="0"/>
              <a:t>1 2</a:t>
            </a:r>
          </a:p>
          <a:p>
            <a:r>
              <a:rPr lang="en-US" sz="2400" dirty="0"/>
              <a:t>3 1</a:t>
            </a:r>
          </a:p>
          <a:p>
            <a:r>
              <a:rPr lang="en-US" sz="2400" dirty="0"/>
              <a:t>3 4</a:t>
            </a:r>
          </a:p>
          <a:p>
            <a:r>
              <a:rPr lang="en-US" sz="2400" dirty="0"/>
              <a:t>5 4</a:t>
            </a:r>
          </a:p>
          <a:p>
            <a:r>
              <a:rPr lang="en-US" sz="2400" dirty="0"/>
              <a:t>3 5</a:t>
            </a:r>
          </a:p>
          <a:p>
            <a:r>
              <a:rPr lang="en-US" sz="2400" dirty="0"/>
              <a:t>4 6</a:t>
            </a:r>
          </a:p>
          <a:p>
            <a:r>
              <a:rPr lang="en-US" sz="2400" dirty="0"/>
              <a:t>5 2</a:t>
            </a:r>
          </a:p>
          <a:p>
            <a:r>
              <a:rPr lang="en-US" sz="2400" dirty="0"/>
              <a:t>2 1</a:t>
            </a:r>
          </a:p>
          <a:p>
            <a:r>
              <a:rPr lang="en-US" sz="2400" dirty="0"/>
              <a:t>7 1</a:t>
            </a:r>
          </a:p>
          <a:p>
            <a:r>
              <a:rPr lang="en-US" sz="2400" dirty="0"/>
              <a:t>9 10</a:t>
            </a:r>
          </a:p>
          <a:p>
            <a:r>
              <a:rPr lang="en-US" sz="2400" dirty="0"/>
              <a:t>8 9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FCCA12-BC6A-4E72-8FDA-C9C80690CB00}"/>
              </a:ext>
            </a:extLst>
          </p:cNvPr>
          <p:cNvSpPr/>
          <p:nvPr/>
        </p:nvSpPr>
        <p:spPr>
          <a:xfrm>
            <a:off x="4244942" y="1116029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4BA91B-3B9C-411C-B8BE-B67558D86450}"/>
              </a:ext>
            </a:extLst>
          </p:cNvPr>
          <p:cNvSpPr txBox="1"/>
          <p:nvPr/>
        </p:nvSpPr>
        <p:spPr>
          <a:xfrm>
            <a:off x="4437125" y="1277847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9E6FE30-D632-4274-A1B9-54770038074A}"/>
              </a:ext>
            </a:extLst>
          </p:cNvPr>
          <p:cNvSpPr/>
          <p:nvPr/>
        </p:nvSpPr>
        <p:spPr>
          <a:xfrm>
            <a:off x="4244942" y="2521906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7757C9-57CA-457D-BD58-AD59F6408D79}"/>
              </a:ext>
            </a:extLst>
          </p:cNvPr>
          <p:cNvSpPr txBox="1"/>
          <p:nvPr/>
        </p:nvSpPr>
        <p:spPr>
          <a:xfrm>
            <a:off x="4437125" y="2683724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EECB9E8-3A0E-4D9D-AAE9-F8AFE7A3C25A}"/>
              </a:ext>
            </a:extLst>
          </p:cNvPr>
          <p:cNvSpPr/>
          <p:nvPr/>
        </p:nvSpPr>
        <p:spPr>
          <a:xfrm>
            <a:off x="5667912" y="2521906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B0418E-A20F-4CB6-A4A4-C39EE350A9F6}"/>
              </a:ext>
            </a:extLst>
          </p:cNvPr>
          <p:cNvSpPr txBox="1"/>
          <p:nvPr/>
        </p:nvSpPr>
        <p:spPr>
          <a:xfrm>
            <a:off x="5860095" y="2683724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F5F53CB-4088-4482-9821-63C866DB8E60}"/>
              </a:ext>
            </a:extLst>
          </p:cNvPr>
          <p:cNvSpPr/>
          <p:nvPr/>
        </p:nvSpPr>
        <p:spPr>
          <a:xfrm>
            <a:off x="2929850" y="2549742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D2A0E2-3EDF-4643-81BE-F95DE236FB6C}"/>
              </a:ext>
            </a:extLst>
          </p:cNvPr>
          <p:cNvSpPr txBox="1"/>
          <p:nvPr/>
        </p:nvSpPr>
        <p:spPr>
          <a:xfrm>
            <a:off x="3125059" y="2683724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F4ADBBC-0D6B-4656-94E5-37B9F34EE8AE}"/>
              </a:ext>
            </a:extLst>
          </p:cNvPr>
          <p:cNvSpPr/>
          <p:nvPr/>
        </p:nvSpPr>
        <p:spPr>
          <a:xfrm>
            <a:off x="5667912" y="3921933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2C8DA0-C6E8-46B3-BE7D-0713B2214034}"/>
              </a:ext>
            </a:extLst>
          </p:cNvPr>
          <p:cNvSpPr txBox="1"/>
          <p:nvPr/>
        </p:nvSpPr>
        <p:spPr>
          <a:xfrm>
            <a:off x="5860095" y="4083751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63DCEDE-05BF-47B6-9880-1E831C0FF6CF}"/>
              </a:ext>
            </a:extLst>
          </p:cNvPr>
          <p:cNvSpPr/>
          <p:nvPr/>
        </p:nvSpPr>
        <p:spPr>
          <a:xfrm>
            <a:off x="4244942" y="3921933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3F73B7-8E63-4846-BE3B-363EDA1C6EA6}"/>
              </a:ext>
            </a:extLst>
          </p:cNvPr>
          <p:cNvSpPr txBox="1"/>
          <p:nvPr/>
        </p:nvSpPr>
        <p:spPr>
          <a:xfrm>
            <a:off x="4437125" y="4060903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454C09A-712E-41BE-B709-259142776981}"/>
              </a:ext>
            </a:extLst>
          </p:cNvPr>
          <p:cNvSpPr/>
          <p:nvPr/>
        </p:nvSpPr>
        <p:spPr>
          <a:xfrm>
            <a:off x="6964167" y="3921933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F57720-6EC2-4D66-81DE-E304BE51CB26}"/>
              </a:ext>
            </a:extLst>
          </p:cNvPr>
          <p:cNvSpPr txBox="1"/>
          <p:nvPr/>
        </p:nvSpPr>
        <p:spPr>
          <a:xfrm>
            <a:off x="7156350" y="4083751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4D09323-5635-47CD-8B7A-EC8DDEE9E7C1}"/>
              </a:ext>
            </a:extLst>
          </p:cNvPr>
          <p:cNvSpPr/>
          <p:nvPr/>
        </p:nvSpPr>
        <p:spPr>
          <a:xfrm>
            <a:off x="7453900" y="2521906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AE91A5-6F47-41B3-BD5F-54C47EEA33AA}"/>
              </a:ext>
            </a:extLst>
          </p:cNvPr>
          <p:cNvSpPr txBox="1"/>
          <p:nvPr/>
        </p:nvSpPr>
        <p:spPr>
          <a:xfrm>
            <a:off x="7646083" y="2683724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F915967-3A29-494B-996E-E2ADFABD64B4}"/>
              </a:ext>
            </a:extLst>
          </p:cNvPr>
          <p:cNvSpPr/>
          <p:nvPr/>
        </p:nvSpPr>
        <p:spPr>
          <a:xfrm>
            <a:off x="8876870" y="2521906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2B8F03-DF29-468B-A7B6-66F4663D95D9}"/>
              </a:ext>
            </a:extLst>
          </p:cNvPr>
          <p:cNvSpPr txBox="1"/>
          <p:nvPr/>
        </p:nvSpPr>
        <p:spPr>
          <a:xfrm>
            <a:off x="8998243" y="2683724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F62F8EC-A055-44E2-9E24-DDFECC49063F}"/>
              </a:ext>
            </a:extLst>
          </p:cNvPr>
          <p:cNvSpPr/>
          <p:nvPr/>
        </p:nvSpPr>
        <p:spPr>
          <a:xfrm>
            <a:off x="8219324" y="1116029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A82DB8-7992-4219-90B0-699DC70818C2}"/>
              </a:ext>
            </a:extLst>
          </p:cNvPr>
          <p:cNvSpPr txBox="1"/>
          <p:nvPr/>
        </p:nvSpPr>
        <p:spPr>
          <a:xfrm>
            <a:off x="8411507" y="1277847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BAC4EB0-2856-40F0-80F2-034FB2F32485}"/>
              </a:ext>
            </a:extLst>
          </p:cNvPr>
          <p:cNvCxnSpPr>
            <a:cxnSpLocks/>
            <a:stCxn id="32" idx="3"/>
            <a:endCxn id="42" idx="7"/>
          </p:cNvCxnSpPr>
          <p:nvPr/>
        </p:nvCxnSpPr>
        <p:spPr>
          <a:xfrm flipH="1">
            <a:off x="3491101" y="1668510"/>
            <a:ext cx="850136" cy="97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55D2C47-628F-4132-B5BC-353F826EF121}"/>
              </a:ext>
            </a:extLst>
          </p:cNvPr>
          <p:cNvCxnSpPr>
            <a:cxnSpLocks/>
            <a:stCxn id="32" idx="5"/>
            <a:endCxn id="40" idx="1"/>
          </p:cNvCxnSpPr>
          <p:nvPr/>
        </p:nvCxnSpPr>
        <p:spPr>
          <a:xfrm>
            <a:off x="4806193" y="1668510"/>
            <a:ext cx="958014" cy="9481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EC8519B-9BEF-40E0-B062-EDF45EE26532}"/>
              </a:ext>
            </a:extLst>
          </p:cNvPr>
          <p:cNvCxnSpPr>
            <a:cxnSpLocks/>
            <a:stCxn id="32" idx="4"/>
            <a:endCxn id="38" idx="0"/>
          </p:cNvCxnSpPr>
          <p:nvPr/>
        </p:nvCxnSpPr>
        <p:spPr>
          <a:xfrm>
            <a:off x="4573715" y="1763301"/>
            <a:ext cx="0" cy="7586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57C588F-50A0-4544-9E20-FB7B7F68F5A2}"/>
              </a:ext>
            </a:extLst>
          </p:cNvPr>
          <p:cNvCxnSpPr>
            <a:cxnSpLocks/>
            <a:stCxn id="38" idx="4"/>
            <a:endCxn id="46" idx="0"/>
          </p:cNvCxnSpPr>
          <p:nvPr/>
        </p:nvCxnSpPr>
        <p:spPr>
          <a:xfrm>
            <a:off x="4573715" y="3169178"/>
            <a:ext cx="0" cy="752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77D11F5-57B5-4A21-A914-F1622DB7F290}"/>
              </a:ext>
            </a:extLst>
          </p:cNvPr>
          <p:cNvCxnSpPr>
            <a:cxnSpLocks/>
            <a:stCxn id="40" idx="3"/>
            <a:endCxn id="46" idx="7"/>
          </p:cNvCxnSpPr>
          <p:nvPr/>
        </p:nvCxnSpPr>
        <p:spPr>
          <a:xfrm flipH="1">
            <a:off x="4806193" y="3074387"/>
            <a:ext cx="958014" cy="9423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79D4EFE-C420-405C-89E6-335CC6B7391B}"/>
              </a:ext>
            </a:extLst>
          </p:cNvPr>
          <p:cNvCxnSpPr>
            <a:cxnSpLocks/>
            <a:stCxn id="40" idx="4"/>
            <a:endCxn id="44" idx="0"/>
          </p:cNvCxnSpPr>
          <p:nvPr/>
        </p:nvCxnSpPr>
        <p:spPr>
          <a:xfrm>
            <a:off x="5996685" y="3169178"/>
            <a:ext cx="0" cy="752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10B0678-4416-4720-9568-6F1B5B1CB74C}"/>
              </a:ext>
            </a:extLst>
          </p:cNvPr>
          <p:cNvCxnSpPr>
            <a:cxnSpLocks/>
            <a:stCxn id="44" idx="2"/>
            <a:endCxn id="46" idx="6"/>
          </p:cNvCxnSpPr>
          <p:nvPr/>
        </p:nvCxnSpPr>
        <p:spPr>
          <a:xfrm flipH="1">
            <a:off x="4902488" y="4245569"/>
            <a:ext cx="7654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6B8D117-1922-49F5-BCEE-C0C63127297C}"/>
              </a:ext>
            </a:extLst>
          </p:cNvPr>
          <p:cNvCxnSpPr>
            <a:cxnSpLocks/>
            <a:stCxn id="48" idx="2"/>
            <a:endCxn id="44" idx="6"/>
          </p:cNvCxnSpPr>
          <p:nvPr/>
        </p:nvCxnSpPr>
        <p:spPr>
          <a:xfrm flipH="1">
            <a:off x="6325458" y="4245569"/>
            <a:ext cx="6387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D338DA6-FC89-4185-82A8-197A6E1585B3}"/>
              </a:ext>
            </a:extLst>
          </p:cNvPr>
          <p:cNvCxnSpPr>
            <a:cxnSpLocks/>
            <a:stCxn id="56" idx="3"/>
            <a:endCxn id="52" idx="0"/>
          </p:cNvCxnSpPr>
          <p:nvPr/>
        </p:nvCxnSpPr>
        <p:spPr>
          <a:xfrm flipH="1">
            <a:off x="7782673" y="1668510"/>
            <a:ext cx="532946" cy="8533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E5BF650-67C3-4F5E-8A89-8F6AE5CC45B0}"/>
              </a:ext>
            </a:extLst>
          </p:cNvPr>
          <p:cNvCxnSpPr>
            <a:cxnSpLocks/>
            <a:stCxn id="54" idx="0"/>
            <a:endCxn id="56" idx="5"/>
          </p:cNvCxnSpPr>
          <p:nvPr/>
        </p:nvCxnSpPr>
        <p:spPr>
          <a:xfrm flipH="1" flipV="1">
            <a:off x="8780575" y="1668510"/>
            <a:ext cx="425068" cy="8533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11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>
            <a:extLst>
              <a:ext uri="{FF2B5EF4-FFF2-40B4-BE49-F238E27FC236}">
                <a16:creationId xmlns:a16="http://schemas.microsoft.com/office/drawing/2014/main" id="{FF62F8EC-A055-44E2-9E24-DDFECC49063F}"/>
              </a:ext>
            </a:extLst>
          </p:cNvPr>
          <p:cNvSpPr/>
          <p:nvPr/>
        </p:nvSpPr>
        <p:spPr>
          <a:xfrm>
            <a:off x="3768347" y="870182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A82DB8-7992-4219-90B0-699DC70818C2}"/>
              </a:ext>
            </a:extLst>
          </p:cNvPr>
          <p:cNvSpPr txBox="1"/>
          <p:nvPr/>
        </p:nvSpPr>
        <p:spPr>
          <a:xfrm>
            <a:off x="4486436" y="2044413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ACB63C-741E-49A6-824C-15A9EA81E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698039"/>
              </p:ext>
            </p:extLst>
          </p:nvPr>
        </p:nvGraphicFramePr>
        <p:xfrm>
          <a:off x="1091816" y="870182"/>
          <a:ext cx="218926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634">
                  <a:extLst>
                    <a:ext uri="{9D8B030D-6E8A-4147-A177-3AD203B41FA5}">
                      <a16:colId xmlns:a16="http://schemas.microsoft.com/office/drawing/2014/main" val="3968554810"/>
                    </a:ext>
                  </a:extLst>
                </a:gridCol>
                <a:gridCol w="1094634">
                  <a:extLst>
                    <a:ext uri="{9D8B030D-6E8A-4147-A177-3AD203B41FA5}">
                      <a16:colId xmlns:a16="http://schemas.microsoft.com/office/drawing/2014/main" val="3835165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94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1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beetle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74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2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93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39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58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3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1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535095"/>
                  </a:ext>
                </a:extLst>
              </a:tr>
            </a:tbl>
          </a:graphicData>
        </a:graphic>
      </p:graphicFrame>
      <p:sp>
        <p:nvSpPr>
          <p:cNvPr id="34" name="Oval 33">
            <a:extLst>
              <a:ext uri="{FF2B5EF4-FFF2-40B4-BE49-F238E27FC236}">
                <a16:creationId xmlns:a16="http://schemas.microsoft.com/office/drawing/2014/main" id="{35ECBBEF-3BD6-4CEC-BAAE-F3FDD76D7DD3}"/>
              </a:ext>
            </a:extLst>
          </p:cNvPr>
          <p:cNvSpPr/>
          <p:nvPr/>
        </p:nvSpPr>
        <p:spPr>
          <a:xfrm>
            <a:off x="3768347" y="1851817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B73634-7C09-4374-9B5C-C0E1253455FF}"/>
              </a:ext>
            </a:extLst>
          </p:cNvPr>
          <p:cNvSpPr txBox="1"/>
          <p:nvPr/>
        </p:nvSpPr>
        <p:spPr>
          <a:xfrm>
            <a:off x="3960530" y="2013635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E2DFE5-0D1D-42F9-81AD-E13529375A2A}"/>
              </a:ext>
            </a:extLst>
          </p:cNvPr>
          <p:cNvSpPr/>
          <p:nvPr/>
        </p:nvSpPr>
        <p:spPr>
          <a:xfrm>
            <a:off x="3768347" y="2833452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A3D08F-9B95-46F6-A0DD-33604AB3A535}"/>
              </a:ext>
            </a:extLst>
          </p:cNvPr>
          <p:cNvSpPr txBox="1"/>
          <p:nvPr/>
        </p:nvSpPr>
        <p:spPr>
          <a:xfrm>
            <a:off x="3960530" y="2995270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42BFBC1-4E8D-43CE-B773-27BC529C5655}"/>
              </a:ext>
            </a:extLst>
          </p:cNvPr>
          <p:cNvSpPr/>
          <p:nvPr/>
        </p:nvSpPr>
        <p:spPr>
          <a:xfrm>
            <a:off x="3768347" y="3860783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C728E2-9EEC-4140-A3F1-E28A660F1821}"/>
              </a:ext>
            </a:extLst>
          </p:cNvPr>
          <p:cNvSpPr txBox="1"/>
          <p:nvPr/>
        </p:nvSpPr>
        <p:spPr>
          <a:xfrm>
            <a:off x="3960530" y="4022601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1D1148F-B246-423A-94F4-0ECB9DAD13A1}"/>
              </a:ext>
            </a:extLst>
          </p:cNvPr>
          <p:cNvSpPr/>
          <p:nvPr/>
        </p:nvSpPr>
        <p:spPr>
          <a:xfrm>
            <a:off x="3768347" y="4888114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E63742-E925-4301-9DE6-57C1D8D753E5}"/>
              </a:ext>
            </a:extLst>
          </p:cNvPr>
          <p:cNvSpPr txBox="1"/>
          <p:nvPr/>
        </p:nvSpPr>
        <p:spPr>
          <a:xfrm>
            <a:off x="3960530" y="5049932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39E06F0-39F2-464F-A97C-3995A20F0E9E}"/>
              </a:ext>
            </a:extLst>
          </p:cNvPr>
          <p:cNvSpPr/>
          <p:nvPr/>
        </p:nvSpPr>
        <p:spPr>
          <a:xfrm>
            <a:off x="3768347" y="5915445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B40EB6-4B36-4F18-A9B6-41AD502AAECC}"/>
              </a:ext>
            </a:extLst>
          </p:cNvPr>
          <p:cNvSpPr txBox="1"/>
          <p:nvPr/>
        </p:nvSpPr>
        <p:spPr>
          <a:xfrm>
            <a:off x="3960530" y="6077263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A604994-B611-42A6-8974-6D5A4B45912A}"/>
              </a:ext>
            </a:extLst>
          </p:cNvPr>
          <p:cNvSpPr/>
          <p:nvPr/>
        </p:nvSpPr>
        <p:spPr>
          <a:xfrm>
            <a:off x="6931967" y="1896035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693F3E-D102-4019-B753-1F01A4A44AA1}"/>
              </a:ext>
            </a:extLst>
          </p:cNvPr>
          <p:cNvSpPr txBox="1"/>
          <p:nvPr/>
        </p:nvSpPr>
        <p:spPr>
          <a:xfrm>
            <a:off x="7124151" y="2038865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D939689-A95B-434A-BB50-564DCD8D9631}"/>
              </a:ext>
            </a:extLst>
          </p:cNvPr>
          <p:cNvSpPr/>
          <p:nvPr/>
        </p:nvSpPr>
        <p:spPr>
          <a:xfrm>
            <a:off x="7940921" y="2877670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09921E-88F2-41FC-83D0-C383A7E77FC1}"/>
              </a:ext>
            </a:extLst>
          </p:cNvPr>
          <p:cNvSpPr txBox="1"/>
          <p:nvPr/>
        </p:nvSpPr>
        <p:spPr>
          <a:xfrm>
            <a:off x="8133105" y="3020500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24F5FEE-69D3-4A99-9865-50516EEB8201}"/>
              </a:ext>
            </a:extLst>
          </p:cNvPr>
          <p:cNvSpPr/>
          <p:nvPr/>
        </p:nvSpPr>
        <p:spPr>
          <a:xfrm>
            <a:off x="5743794" y="2877670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9098273-6177-40B3-83BB-81A9DE509A76}"/>
              </a:ext>
            </a:extLst>
          </p:cNvPr>
          <p:cNvSpPr txBox="1"/>
          <p:nvPr/>
        </p:nvSpPr>
        <p:spPr>
          <a:xfrm>
            <a:off x="5935978" y="3020500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665198C-612A-42A4-B172-6D776404E834}"/>
              </a:ext>
            </a:extLst>
          </p:cNvPr>
          <p:cNvSpPr/>
          <p:nvPr/>
        </p:nvSpPr>
        <p:spPr>
          <a:xfrm>
            <a:off x="5323352" y="3859305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B5FFF0-926C-4EB9-A4D4-A37DDD2A159B}"/>
              </a:ext>
            </a:extLst>
          </p:cNvPr>
          <p:cNvSpPr txBox="1"/>
          <p:nvPr/>
        </p:nvSpPr>
        <p:spPr>
          <a:xfrm>
            <a:off x="5515536" y="4002135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0C6E88F-6527-4C91-8EB7-57E449E877DC}"/>
              </a:ext>
            </a:extLst>
          </p:cNvPr>
          <p:cNvSpPr/>
          <p:nvPr/>
        </p:nvSpPr>
        <p:spPr>
          <a:xfrm>
            <a:off x="6205234" y="3859305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91E9F1-FE3D-47EC-8179-BBC5041D794A}"/>
              </a:ext>
            </a:extLst>
          </p:cNvPr>
          <p:cNvSpPr txBox="1"/>
          <p:nvPr/>
        </p:nvSpPr>
        <p:spPr>
          <a:xfrm>
            <a:off x="6397418" y="4002135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3CAB31B-E57F-4B28-8A19-46A7E1D7DDC0}"/>
              </a:ext>
            </a:extLst>
          </p:cNvPr>
          <p:cNvSpPr/>
          <p:nvPr/>
        </p:nvSpPr>
        <p:spPr>
          <a:xfrm>
            <a:off x="7940921" y="3905001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5A049F8-12DC-481D-8973-7F57A228B715}"/>
              </a:ext>
            </a:extLst>
          </p:cNvPr>
          <p:cNvSpPr txBox="1"/>
          <p:nvPr/>
        </p:nvSpPr>
        <p:spPr>
          <a:xfrm>
            <a:off x="8133105" y="4047831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15C8EDA-69CA-475D-8952-D4C5AD4C999E}"/>
              </a:ext>
            </a:extLst>
          </p:cNvPr>
          <p:cNvSpPr/>
          <p:nvPr/>
        </p:nvSpPr>
        <p:spPr>
          <a:xfrm>
            <a:off x="7940921" y="4932821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96DD73-9ED9-4873-ACB0-204C122906CB}"/>
              </a:ext>
            </a:extLst>
          </p:cNvPr>
          <p:cNvSpPr txBox="1"/>
          <p:nvPr/>
        </p:nvSpPr>
        <p:spPr>
          <a:xfrm>
            <a:off x="8133105" y="5075651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EF2823A-6F07-4C79-9A8A-9B10BB8A6934}"/>
              </a:ext>
            </a:extLst>
          </p:cNvPr>
          <p:cNvSpPr/>
          <p:nvPr/>
        </p:nvSpPr>
        <p:spPr>
          <a:xfrm>
            <a:off x="7940921" y="5915445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FB6604E-79F1-43F3-B958-2DED75BDC50F}"/>
              </a:ext>
            </a:extLst>
          </p:cNvPr>
          <p:cNvSpPr txBox="1"/>
          <p:nvPr/>
        </p:nvSpPr>
        <p:spPr>
          <a:xfrm>
            <a:off x="8133105" y="6058275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1C32995-E46D-4D11-AD47-D2B862FB5058}"/>
              </a:ext>
            </a:extLst>
          </p:cNvPr>
          <p:cNvSpPr/>
          <p:nvPr/>
        </p:nvSpPr>
        <p:spPr>
          <a:xfrm>
            <a:off x="9942789" y="1896035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8049203-0C11-4ABA-A647-D76A0B1F5E29}"/>
              </a:ext>
            </a:extLst>
          </p:cNvPr>
          <p:cNvSpPr txBox="1"/>
          <p:nvPr/>
        </p:nvSpPr>
        <p:spPr>
          <a:xfrm>
            <a:off x="10134973" y="2038865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1E8A460-DD52-40B6-8C47-C4BCFE6F4663}"/>
              </a:ext>
            </a:extLst>
          </p:cNvPr>
          <p:cNvSpPr/>
          <p:nvPr/>
        </p:nvSpPr>
        <p:spPr>
          <a:xfrm>
            <a:off x="9942789" y="2877670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E569C6C-0220-437E-BF95-190FDC32BAD7}"/>
              </a:ext>
            </a:extLst>
          </p:cNvPr>
          <p:cNvSpPr txBox="1"/>
          <p:nvPr/>
        </p:nvSpPr>
        <p:spPr>
          <a:xfrm>
            <a:off x="10134973" y="3020500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F6B90F3C-82B2-469B-A949-10E1D15652D8}"/>
              </a:ext>
            </a:extLst>
          </p:cNvPr>
          <p:cNvSpPr/>
          <p:nvPr/>
        </p:nvSpPr>
        <p:spPr>
          <a:xfrm>
            <a:off x="9942789" y="3905001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7AD4C27-C6C8-4AD7-9D5E-FA502BDC8FD9}"/>
              </a:ext>
            </a:extLst>
          </p:cNvPr>
          <p:cNvSpPr txBox="1"/>
          <p:nvPr/>
        </p:nvSpPr>
        <p:spPr>
          <a:xfrm>
            <a:off x="10134973" y="4047831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943BEB9-9395-4649-93D0-04A313F83278}"/>
              </a:ext>
            </a:extLst>
          </p:cNvPr>
          <p:cNvSpPr/>
          <p:nvPr/>
        </p:nvSpPr>
        <p:spPr>
          <a:xfrm>
            <a:off x="9942789" y="4949422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18FACFE-8086-485C-BA11-699466516B56}"/>
              </a:ext>
            </a:extLst>
          </p:cNvPr>
          <p:cNvSpPr txBox="1"/>
          <p:nvPr/>
        </p:nvSpPr>
        <p:spPr>
          <a:xfrm>
            <a:off x="10134973" y="5092252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F2CAD34-0368-4E3D-B8E0-A216D3CDBCE3}"/>
              </a:ext>
            </a:extLst>
          </p:cNvPr>
          <p:cNvSpPr/>
          <p:nvPr/>
        </p:nvSpPr>
        <p:spPr>
          <a:xfrm>
            <a:off x="8381445" y="870182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FA1B3D0-EA5C-46C5-A587-3D8A3C4D79C0}"/>
              </a:ext>
            </a:extLst>
          </p:cNvPr>
          <p:cNvSpPr txBox="1"/>
          <p:nvPr/>
        </p:nvSpPr>
        <p:spPr>
          <a:xfrm>
            <a:off x="8573628" y="1032000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FD885E1-4A76-4317-99C3-B13C11B70ADB}"/>
              </a:ext>
            </a:extLst>
          </p:cNvPr>
          <p:cNvCxnSpPr>
            <a:cxnSpLocks/>
            <a:stCxn id="56" idx="4"/>
            <a:endCxn id="34" idx="0"/>
          </p:cNvCxnSpPr>
          <p:nvPr/>
        </p:nvCxnSpPr>
        <p:spPr>
          <a:xfrm>
            <a:off x="4097120" y="1517454"/>
            <a:ext cx="0" cy="3343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8F471D3-A3D9-45C2-90FC-16370B706985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>
            <a:off x="4097120" y="2499089"/>
            <a:ext cx="0" cy="3343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4AE8F6A-6D5E-478A-A4C1-7AE3933C1C02}"/>
              </a:ext>
            </a:extLst>
          </p:cNvPr>
          <p:cNvCxnSpPr>
            <a:cxnSpLocks/>
            <a:stCxn id="36" idx="4"/>
            <a:endCxn id="51" idx="0"/>
          </p:cNvCxnSpPr>
          <p:nvPr/>
        </p:nvCxnSpPr>
        <p:spPr>
          <a:xfrm>
            <a:off x="4097120" y="3480724"/>
            <a:ext cx="0" cy="3800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FD2C253-CFC8-42E2-9418-9A7834CFB3F3}"/>
              </a:ext>
            </a:extLst>
          </p:cNvPr>
          <p:cNvCxnSpPr>
            <a:cxnSpLocks/>
            <a:stCxn id="51" idx="4"/>
            <a:endCxn id="59" idx="0"/>
          </p:cNvCxnSpPr>
          <p:nvPr/>
        </p:nvCxnSpPr>
        <p:spPr>
          <a:xfrm>
            <a:off x="4097120" y="4508055"/>
            <a:ext cx="0" cy="3800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EB6C5E9-C856-49D6-B61A-4EAE3DCFADEE}"/>
              </a:ext>
            </a:extLst>
          </p:cNvPr>
          <p:cNvCxnSpPr>
            <a:cxnSpLocks/>
            <a:stCxn id="59" idx="4"/>
            <a:endCxn id="61" idx="0"/>
          </p:cNvCxnSpPr>
          <p:nvPr/>
        </p:nvCxnSpPr>
        <p:spPr>
          <a:xfrm>
            <a:off x="4097120" y="5535386"/>
            <a:ext cx="0" cy="3800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FE3E0F7-F2CB-40CB-833A-272BF4A1E936}"/>
              </a:ext>
            </a:extLst>
          </p:cNvPr>
          <p:cNvCxnSpPr>
            <a:cxnSpLocks/>
            <a:stCxn id="101" idx="3"/>
            <a:endCxn id="65" idx="7"/>
          </p:cNvCxnSpPr>
          <p:nvPr/>
        </p:nvCxnSpPr>
        <p:spPr>
          <a:xfrm flipH="1">
            <a:off x="7454876" y="1422663"/>
            <a:ext cx="1022864" cy="5616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291CE97-3218-467A-8394-4222A8F46ECA}"/>
              </a:ext>
            </a:extLst>
          </p:cNvPr>
          <p:cNvCxnSpPr>
            <a:cxnSpLocks/>
            <a:stCxn id="93" idx="1"/>
            <a:endCxn id="101" idx="5"/>
          </p:cNvCxnSpPr>
          <p:nvPr/>
        </p:nvCxnSpPr>
        <p:spPr>
          <a:xfrm flipH="1" flipV="1">
            <a:off x="8942696" y="1422663"/>
            <a:ext cx="1089810" cy="5616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2B3EA56-AFCE-4014-92E9-9D0CDF250E79}"/>
              </a:ext>
            </a:extLst>
          </p:cNvPr>
          <p:cNvCxnSpPr>
            <a:cxnSpLocks/>
            <a:stCxn id="93" idx="4"/>
            <a:endCxn id="95" idx="0"/>
          </p:cNvCxnSpPr>
          <p:nvPr/>
        </p:nvCxnSpPr>
        <p:spPr>
          <a:xfrm>
            <a:off x="10249102" y="2499089"/>
            <a:ext cx="0" cy="3785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28BB4D4-1A7B-464A-9CE0-3522334C496F}"/>
              </a:ext>
            </a:extLst>
          </p:cNvPr>
          <p:cNvCxnSpPr>
            <a:cxnSpLocks/>
            <a:stCxn id="95" idx="4"/>
            <a:endCxn id="97" idx="0"/>
          </p:cNvCxnSpPr>
          <p:nvPr/>
        </p:nvCxnSpPr>
        <p:spPr>
          <a:xfrm>
            <a:off x="10249102" y="3480724"/>
            <a:ext cx="0" cy="4242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69BFDD5-A1FC-4D2D-B197-A5ABE1C17E0E}"/>
              </a:ext>
            </a:extLst>
          </p:cNvPr>
          <p:cNvCxnSpPr>
            <a:cxnSpLocks/>
            <a:stCxn id="97" idx="4"/>
            <a:endCxn id="99" idx="0"/>
          </p:cNvCxnSpPr>
          <p:nvPr/>
        </p:nvCxnSpPr>
        <p:spPr>
          <a:xfrm>
            <a:off x="10249102" y="4508055"/>
            <a:ext cx="0" cy="4413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086C36-E2C2-47AD-BE98-0A1E27A2974B}"/>
              </a:ext>
            </a:extLst>
          </p:cNvPr>
          <p:cNvCxnSpPr>
            <a:cxnSpLocks/>
            <a:stCxn id="67" idx="4"/>
            <a:endCxn id="87" idx="0"/>
          </p:cNvCxnSpPr>
          <p:nvPr/>
        </p:nvCxnSpPr>
        <p:spPr>
          <a:xfrm>
            <a:off x="8247234" y="3480724"/>
            <a:ext cx="0" cy="4242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D515E73-C6AB-42D3-82D9-B4F2FFA2234D}"/>
              </a:ext>
            </a:extLst>
          </p:cNvPr>
          <p:cNvCxnSpPr>
            <a:cxnSpLocks/>
            <a:stCxn id="87" idx="4"/>
          </p:cNvCxnSpPr>
          <p:nvPr/>
        </p:nvCxnSpPr>
        <p:spPr>
          <a:xfrm>
            <a:off x="8247234" y="4508055"/>
            <a:ext cx="0" cy="4704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26769A3-62B4-42FB-B339-6FF93B2664CA}"/>
              </a:ext>
            </a:extLst>
          </p:cNvPr>
          <p:cNvCxnSpPr>
            <a:cxnSpLocks/>
            <a:stCxn id="67" idx="1"/>
            <a:endCxn id="65" idx="5"/>
          </p:cNvCxnSpPr>
          <p:nvPr/>
        </p:nvCxnSpPr>
        <p:spPr>
          <a:xfrm flipH="1" flipV="1">
            <a:off x="7454876" y="2410774"/>
            <a:ext cx="575762" cy="555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542D22D-3E57-4DAC-B6E2-BCAFF921344C}"/>
              </a:ext>
            </a:extLst>
          </p:cNvPr>
          <p:cNvCxnSpPr>
            <a:cxnSpLocks/>
            <a:stCxn id="89" idx="4"/>
            <a:endCxn id="91" idx="0"/>
          </p:cNvCxnSpPr>
          <p:nvPr/>
        </p:nvCxnSpPr>
        <p:spPr>
          <a:xfrm>
            <a:off x="8247234" y="5535875"/>
            <a:ext cx="0" cy="3795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C6F414B-155A-47CB-8834-788181FDD335}"/>
              </a:ext>
            </a:extLst>
          </p:cNvPr>
          <p:cNvCxnSpPr>
            <a:cxnSpLocks/>
            <a:stCxn id="65" idx="3"/>
            <a:endCxn id="71" idx="7"/>
          </p:cNvCxnSpPr>
          <p:nvPr/>
        </p:nvCxnSpPr>
        <p:spPr>
          <a:xfrm flipH="1">
            <a:off x="6266703" y="2410774"/>
            <a:ext cx="754981" cy="555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A86AFAD-8CBF-4894-93E4-A343F2489648}"/>
              </a:ext>
            </a:extLst>
          </p:cNvPr>
          <p:cNvCxnSpPr>
            <a:cxnSpLocks/>
            <a:stCxn id="71" idx="3"/>
            <a:endCxn id="73" idx="0"/>
          </p:cNvCxnSpPr>
          <p:nvPr/>
        </p:nvCxnSpPr>
        <p:spPr>
          <a:xfrm flipH="1">
            <a:off x="5629665" y="3392409"/>
            <a:ext cx="203846" cy="4668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49C9A0B-AD72-40CC-92A0-7EA91C598246}"/>
              </a:ext>
            </a:extLst>
          </p:cNvPr>
          <p:cNvCxnSpPr>
            <a:cxnSpLocks/>
            <a:stCxn id="71" idx="5"/>
            <a:endCxn id="85" idx="0"/>
          </p:cNvCxnSpPr>
          <p:nvPr/>
        </p:nvCxnSpPr>
        <p:spPr>
          <a:xfrm>
            <a:off x="6266703" y="3392409"/>
            <a:ext cx="244844" cy="4668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E36588F-45EF-44A4-BBEF-C34936BB1B61}"/>
              </a:ext>
            </a:extLst>
          </p:cNvPr>
          <p:cNvSpPr txBox="1"/>
          <p:nvPr/>
        </p:nvSpPr>
        <p:spPr>
          <a:xfrm>
            <a:off x="3960530" y="1032000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822F56D-DAEC-4A93-94DA-FA1F5E00DB7A}"/>
              </a:ext>
            </a:extLst>
          </p:cNvPr>
          <p:cNvSpPr txBox="1"/>
          <p:nvPr/>
        </p:nvSpPr>
        <p:spPr>
          <a:xfrm>
            <a:off x="4486436" y="3026048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BA89094-C991-4834-94C1-455DADD0A09D}"/>
              </a:ext>
            </a:extLst>
          </p:cNvPr>
          <p:cNvSpPr txBox="1"/>
          <p:nvPr/>
        </p:nvSpPr>
        <p:spPr>
          <a:xfrm>
            <a:off x="4486436" y="6109972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8464A6E-7E5A-4C14-A738-B43A5F1C0C95}"/>
              </a:ext>
            </a:extLst>
          </p:cNvPr>
          <p:cNvSpPr txBox="1"/>
          <p:nvPr/>
        </p:nvSpPr>
        <p:spPr>
          <a:xfrm>
            <a:off x="6435452" y="3028631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0ADAD71-F845-4063-8CA0-9E55CAB613B6}"/>
              </a:ext>
            </a:extLst>
          </p:cNvPr>
          <p:cNvSpPr txBox="1"/>
          <p:nvPr/>
        </p:nvSpPr>
        <p:spPr>
          <a:xfrm>
            <a:off x="5476375" y="4549560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BE7C27F-E7F6-4A3C-82AE-1B3D22D05F19}"/>
              </a:ext>
            </a:extLst>
          </p:cNvPr>
          <p:cNvSpPr txBox="1"/>
          <p:nvPr/>
        </p:nvSpPr>
        <p:spPr>
          <a:xfrm>
            <a:off x="6361720" y="4549560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F7905A-4198-4028-A593-44855E680319}"/>
              </a:ext>
            </a:extLst>
          </p:cNvPr>
          <p:cNvSpPr txBox="1"/>
          <p:nvPr/>
        </p:nvSpPr>
        <p:spPr>
          <a:xfrm>
            <a:off x="8656075" y="4068297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45A6B6C-DEBA-4C6C-BE1C-5735375FC172}"/>
              </a:ext>
            </a:extLst>
          </p:cNvPr>
          <p:cNvSpPr txBox="1"/>
          <p:nvPr/>
        </p:nvSpPr>
        <p:spPr>
          <a:xfrm>
            <a:off x="8656075" y="6083395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8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6ED3537-54BB-4717-B6A5-58B6685E4D27}"/>
              </a:ext>
            </a:extLst>
          </p:cNvPr>
          <p:cNvSpPr txBox="1"/>
          <p:nvPr/>
        </p:nvSpPr>
        <p:spPr>
          <a:xfrm>
            <a:off x="10669053" y="3035889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6DC1D45-54D8-48F8-AFC5-5514D2A17E0C}"/>
              </a:ext>
            </a:extLst>
          </p:cNvPr>
          <p:cNvSpPr txBox="1"/>
          <p:nvPr/>
        </p:nvSpPr>
        <p:spPr>
          <a:xfrm>
            <a:off x="10669053" y="5107641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9E22396-8C0F-4CC7-A2A6-62F24C29E7DB}"/>
              </a:ext>
            </a:extLst>
          </p:cNvPr>
          <p:cNvSpPr/>
          <p:nvPr/>
        </p:nvSpPr>
        <p:spPr>
          <a:xfrm>
            <a:off x="5739872" y="222910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5F1BAF-D18C-4218-A0C2-05B017E7284D}"/>
              </a:ext>
            </a:extLst>
          </p:cNvPr>
          <p:cNvSpPr txBox="1"/>
          <p:nvPr/>
        </p:nvSpPr>
        <p:spPr>
          <a:xfrm>
            <a:off x="5794583" y="336656"/>
            <a:ext cx="67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root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A2B3A66-E942-40B4-AB42-EDF333B99999}"/>
              </a:ext>
            </a:extLst>
          </p:cNvPr>
          <p:cNvCxnSpPr>
            <a:cxnSpLocks/>
            <a:stCxn id="101" idx="1"/>
            <a:endCxn id="74" idx="6"/>
          </p:cNvCxnSpPr>
          <p:nvPr/>
        </p:nvCxnSpPr>
        <p:spPr>
          <a:xfrm flipH="1" flipV="1">
            <a:off x="6397418" y="546546"/>
            <a:ext cx="2080322" cy="4184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45FB622-8898-4B71-881A-29CB7F630F25}"/>
              </a:ext>
            </a:extLst>
          </p:cNvPr>
          <p:cNvCxnSpPr>
            <a:cxnSpLocks/>
            <a:stCxn id="74" idx="2"/>
            <a:endCxn id="56" idx="7"/>
          </p:cNvCxnSpPr>
          <p:nvPr/>
        </p:nvCxnSpPr>
        <p:spPr>
          <a:xfrm flipH="1">
            <a:off x="4329598" y="546546"/>
            <a:ext cx="1410274" cy="4184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13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3C9CC0E-F0DD-4690-AB0F-8C6131A38673}"/>
              </a:ext>
            </a:extLst>
          </p:cNvPr>
          <p:cNvSpPr/>
          <p:nvPr/>
        </p:nvSpPr>
        <p:spPr>
          <a:xfrm>
            <a:off x="2613720" y="815318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6C3CF6-3EA5-4C14-8F2F-F93F684E6F9F}"/>
              </a:ext>
            </a:extLst>
          </p:cNvPr>
          <p:cNvSpPr txBox="1"/>
          <p:nvPr/>
        </p:nvSpPr>
        <p:spPr>
          <a:xfrm>
            <a:off x="2805903" y="977136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0269AE-9C9E-44DF-9F82-160DAB63ECB6}"/>
              </a:ext>
            </a:extLst>
          </p:cNvPr>
          <p:cNvSpPr/>
          <p:nvPr/>
        </p:nvSpPr>
        <p:spPr>
          <a:xfrm>
            <a:off x="1008844" y="3710918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6DB218-E38D-4339-AE09-D52E29119E4D}"/>
              </a:ext>
            </a:extLst>
          </p:cNvPr>
          <p:cNvSpPr txBox="1"/>
          <p:nvPr/>
        </p:nvSpPr>
        <p:spPr>
          <a:xfrm>
            <a:off x="1187586" y="3849888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0E7026-37BB-4C3A-A1EB-C7228B3F74C2}"/>
              </a:ext>
            </a:extLst>
          </p:cNvPr>
          <p:cNvSpPr/>
          <p:nvPr/>
        </p:nvSpPr>
        <p:spPr>
          <a:xfrm>
            <a:off x="4218598" y="3710918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149B9-DEC7-4E45-930A-443FA763FCD4}"/>
              </a:ext>
            </a:extLst>
          </p:cNvPr>
          <p:cNvSpPr txBox="1"/>
          <p:nvPr/>
        </p:nvSpPr>
        <p:spPr>
          <a:xfrm>
            <a:off x="4410781" y="3872736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7EECFB-60DD-4CE8-926F-BDCF491653D3}"/>
              </a:ext>
            </a:extLst>
          </p:cNvPr>
          <p:cNvSpPr/>
          <p:nvPr/>
        </p:nvSpPr>
        <p:spPr>
          <a:xfrm>
            <a:off x="2613720" y="2292426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BD7BA8-2EC1-4160-A7BC-75D7D62A13DB}"/>
              </a:ext>
            </a:extLst>
          </p:cNvPr>
          <p:cNvSpPr txBox="1"/>
          <p:nvPr/>
        </p:nvSpPr>
        <p:spPr>
          <a:xfrm>
            <a:off x="2805903" y="2454244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65B5C9-B7A0-42F7-A48D-E1B900718F06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3174971" y="1367799"/>
            <a:ext cx="1372400" cy="23431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E90F63-27DB-4C90-A085-34CF6AC7D1BE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1337617" y="1367799"/>
            <a:ext cx="1372398" cy="23431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1A440E-9B2A-45CD-8133-CACB840C3110}"/>
              </a:ext>
            </a:extLst>
          </p:cNvPr>
          <p:cNvCxnSpPr>
            <a:cxnSpLocks/>
            <a:stCxn id="4" idx="4"/>
            <a:endCxn id="12" idx="0"/>
          </p:cNvCxnSpPr>
          <p:nvPr/>
        </p:nvCxnSpPr>
        <p:spPr>
          <a:xfrm>
            <a:off x="2942493" y="1462590"/>
            <a:ext cx="0" cy="829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33CFEE-6D65-43FB-9ABF-1A2043285ED1}"/>
              </a:ext>
            </a:extLst>
          </p:cNvPr>
          <p:cNvCxnSpPr>
            <a:cxnSpLocks/>
            <a:stCxn id="8" idx="1"/>
            <a:endCxn id="12" idx="5"/>
          </p:cNvCxnSpPr>
          <p:nvPr/>
        </p:nvCxnSpPr>
        <p:spPr>
          <a:xfrm flipH="1" flipV="1">
            <a:off x="3174971" y="2844907"/>
            <a:ext cx="1139922" cy="96080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5014BE-6416-4F3A-8B7F-C797C7F74A1F}"/>
              </a:ext>
            </a:extLst>
          </p:cNvPr>
          <p:cNvCxnSpPr>
            <a:cxnSpLocks/>
            <a:stCxn id="12" idx="3"/>
            <a:endCxn id="6" idx="7"/>
          </p:cNvCxnSpPr>
          <p:nvPr/>
        </p:nvCxnSpPr>
        <p:spPr>
          <a:xfrm flipH="1">
            <a:off x="1570095" y="2844907"/>
            <a:ext cx="1139920" cy="9608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B86C5D-73AB-4B84-85F6-00542B49E85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1666390" y="4034554"/>
            <a:ext cx="25522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8B18D5-C894-49CB-B32F-CD5B58122131}"/>
              </a:ext>
            </a:extLst>
          </p:cNvPr>
          <p:cNvSpPr txBox="1"/>
          <p:nvPr/>
        </p:nvSpPr>
        <p:spPr>
          <a:xfrm>
            <a:off x="1805287" y="2049412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CB3A1D-3BEE-48F9-8F77-9F1DB5C7C09C}"/>
              </a:ext>
            </a:extLst>
          </p:cNvPr>
          <p:cNvSpPr txBox="1"/>
          <p:nvPr/>
        </p:nvSpPr>
        <p:spPr>
          <a:xfrm>
            <a:off x="3931977" y="2049412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E93484-2E5D-4DC7-998C-D2EA647C1112}"/>
              </a:ext>
            </a:extLst>
          </p:cNvPr>
          <p:cNvSpPr txBox="1"/>
          <p:nvPr/>
        </p:nvSpPr>
        <p:spPr>
          <a:xfrm>
            <a:off x="2804454" y="4167859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7694C8-91FD-4315-8410-FF84501E77A2}"/>
              </a:ext>
            </a:extLst>
          </p:cNvPr>
          <p:cNvSpPr txBox="1"/>
          <p:nvPr/>
        </p:nvSpPr>
        <p:spPr>
          <a:xfrm>
            <a:off x="2140055" y="3394454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6EE935-1757-40E6-ABA9-D026EA0EB3A3}"/>
              </a:ext>
            </a:extLst>
          </p:cNvPr>
          <p:cNvSpPr txBox="1"/>
          <p:nvPr/>
        </p:nvSpPr>
        <p:spPr>
          <a:xfrm>
            <a:off x="3489545" y="3394454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1D0936-031D-4D5D-8B2D-AB3AD40F5729}"/>
              </a:ext>
            </a:extLst>
          </p:cNvPr>
          <p:cNvSpPr txBox="1"/>
          <p:nvPr/>
        </p:nvSpPr>
        <p:spPr>
          <a:xfrm>
            <a:off x="2980233" y="1729066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A6AD521-5775-4F7A-A255-F37311C27A53}"/>
              </a:ext>
            </a:extLst>
          </p:cNvPr>
          <p:cNvGrpSpPr/>
          <p:nvPr/>
        </p:nvGrpSpPr>
        <p:grpSpPr>
          <a:xfrm rot="16200000">
            <a:off x="6741170" y="-89477"/>
            <a:ext cx="3942640" cy="4954886"/>
            <a:chOff x="6293971" y="815318"/>
            <a:chExt cx="3942640" cy="4954886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DA3F712-03FD-4E13-A103-0F8BF145D2DA}"/>
                </a:ext>
              </a:extLst>
            </p:cNvPr>
            <p:cNvSpPr/>
            <p:nvPr/>
          </p:nvSpPr>
          <p:spPr>
            <a:xfrm>
              <a:off x="6293971" y="815318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4CE1D1B9-7DFC-4CA0-8E3C-3437A57665B7}"/>
                </a:ext>
              </a:extLst>
            </p:cNvPr>
            <p:cNvSpPr/>
            <p:nvPr/>
          </p:nvSpPr>
          <p:spPr>
            <a:xfrm>
              <a:off x="6293971" y="1806972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EDDFD23-81C9-48C7-9E6B-72A0CBE05A00}"/>
                </a:ext>
              </a:extLst>
            </p:cNvPr>
            <p:cNvSpPr/>
            <p:nvPr/>
          </p:nvSpPr>
          <p:spPr>
            <a:xfrm>
              <a:off x="6293971" y="2844322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87BB0BC-658B-4FD6-AF37-A7C16E00C622}"/>
                </a:ext>
              </a:extLst>
            </p:cNvPr>
            <p:cNvSpPr/>
            <p:nvPr/>
          </p:nvSpPr>
          <p:spPr>
            <a:xfrm>
              <a:off x="6293971" y="3881672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F62D594A-66A7-4996-B830-530A20DCE45A}"/>
                </a:ext>
              </a:extLst>
            </p:cNvPr>
            <p:cNvSpPr/>
            <p:nvPr/>
          </p:nvSpPr>
          <p:spPr>
            <a:xfrm>
              <a:off x="6293971" y="5035144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E015E647-380E-43A7-BDC0-4EA83BF6982F}"/>
                </a:ext>
              </a:extLst>
            </p:cNvPr>
            <p:cNvSpPr/>
            <p:nvPr/>
          </p:nvSpPr>
          <p:spPr>
            <a:xfrm>
              <a:off x="8812856" y="815318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0E24B39-66CF-4194-868F-1D092C081C3B}"/>
                </a:ext>
              </a:extLst>
            </p:cNvPr>
            <p:cNvSpPr txBox="1"/>
            <p:nvPr/>
          </p:nvSpPr>
          <p:spPr>
            <a:xfrm rot="5400000">
              <a:off x="8884376" y="1079092"/>
              <a:ext cx="57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5FF7CDF-49C4-4A53-933C-CCEC703D83A0}"/>
                </a:ext>
              </a:extLst>
            </p:cNvPr>
            <p:cNvSpPr/>
            <p:nvPr/>
          </p:nvSpPr>
          <p:spPr>
            <a:xfrm>
              <a:off x="8812856" y="1806972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EBA14D3-8A34-430C-A23E-C83C2F31CD87}"/>
                </a:ext>
              </a:extLst>
            </p:cNvPr>
            <p:cNvSpPr txBox="1"/>
            <p:nvPr/>
          </p:nvSpPr>
          <p:spPr>
            <a:xfrm rot="5400000">
              <a:off x="8884376" y="2070746"/>
              <a:ext cx="57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83BCEF39-8D49-45B9-A303-DE6B2BC692F0}"/>
                </a:ext>
              </a:extLst>
            </p:cNvPr>
            <p:cNvSpPr/>
            <p:nvPr/>
          </p:nvSpPr>
          <p:spPr>
            <a:xfrm>
              <a:off x="8812856" y="2844322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01D319E-D69F-45A5-B8A7-D70DDCC35CCA}"/>
                </a:ext>
              </a:extLst>
            </p:cNvPr>
            <p:cNvSpPr txBox="1"/>
            <p:nvPr/>
          </p:nvSpPr>
          <p:spPr>
            <a:xfrm rot="5400000">
              <a:off x="8884376" y="3108096"/>
              <a:ext cx="57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4FF29C4-44A0-49C7-9721-0E7004D045CC}"/>
                </a:ext>
              </a:extLst>
            </p:cNvPr>
            <p:cNvSpPr/>
            <p:nvPr/>
          </p:nvSpPr>
          <p:spPr>
            <a:xfrm>
              <a:off x="8812856" y="3881672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859DFAD-AB9C-4F67-8DD3-AAE16DE043E6}"/>
                </a:ext>
              </a:extLst>
            </p:cNvPr>
            <p:cNvSpPr txBox="1"/>
            <p:nvPr/>
          </p:nvSpPr>
          <p:spPr>
            <a:xfrm rot="5400000">
              <a:off x="8884376" y="4145446"/>
              <a:ext cx="57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E295DF4-F5B9-4979-95F5-0C998CEA739C}"/>
                </a:ext>
              </a:extLst>
            </p:cNvPr>
            <p:cNvSpPr/>
            <p:nvPr/>
          </p:nvSpPr>
          <p:spPr>
            <a:xfrm>
              <a:off x="8812856" y="5035144"/>
              <a:ext cx="657546" cy="64727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678067E-0908-4ACA-A437-3C98201E3567}"/>
                </a:ext>
              </a:extLst>
            </p:cNvPr>
            <p:cNvSpPr txBox="1"/>
            <p:nvPr/>
          </p:nvSpPr>
          <p:spPr>
            <a:xfrm rot="5400000">
              <a:off x="8884376" y="5298918"/>
              <a:ext cx="57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e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FBAF5D6-16C1-4520-A8F7-02CC482E4B47}"/>
                </a:ext>
              </a:extLst>
            </p:cNvPr>
            <p:cNvCxnSpPr>
              <a:cxnSpLocks/>
              <a:stCxn id="131" idx="2"/>
              <a:endCxn id="126" idx="6"/>
            </p:cNvCxnSpPr>
            <p:nvPr/>
          </p:nvCxnSpPr>
          <p:spPr>
            <a:xfrm flipH="1">
              <a:off x="6951517" y="1138954"/>
              <a:ext cx="18613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16291EF-0937-4C5E-8E9C-81859EEA9CE9}"/>
                </a:ext>
              </a:extLst>
            </p:cNvPr>
            <p:cNvCxnSpPr>
              <a:cxnSpLocks/>
              <a:stCxn id="135" idx="2"/>
              <a:endCxn id="127" idx="6"/>
            </p:cNvCxnSpPr>
            <p:nvPr/>
          </p:nvCxnSpPr>
          <p:spPr>
            <a:xfrm flipH="1" flipV="1">
              <a:off x="6951517" y="2130608"/>
              <a:ext cx="1861339" cy="10373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0812496-93D3-4EF0-8AB2-A1576E7BFA57}"/>
                </a:ext>
              </a:extLst>
            </p:cNvPr>
            <p:cNvCxnSpPr>
              <a:cxnSpLocks/>
              <a:stCxn id="131" idx="2"/>
              <a:endCxn id="127" idx="6"/>
            </p:cNvCxnSpPr>
            <p:nvPr/>
          </p:nvCxnSpPr>
          <p:spPr>
            <a:xfrm flipH="1">
              <a:off x="6951517" y="1138954"/>
              <a:ext cx="1861339" cy="9916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D697E76-DAA2-4C2C-873A-B2E049525939}"/>
                </a:ext>
              </a:extLst>
            </p:cNvPr>
            <p:cNvCxnSpPr>
              <a:cxnSpLocks/>
              <a:stCxn id="137" idx="2"/>
              <a:endCxn id="128" idx="6"/>
            </p:cNvCxnSpPr>
            <p:nvPr/>
          </p:nvCxnSpPr>
          <p:spPr>
            <a:xfrm flipH="1" flipV="1">
              <a:off x="6951517" y="3167958"/>
              <a:ext cx="1861339" cy="10373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E99EF47-0363-4182-AE24-B7C9F27BD071}"/>
                </a:ext>
              </a:extLst>
            </p:cNvPr>
            <p:cNvCxnSpPr>
              <a:cxnSpLocks/>
              <a:stCxn id="133" idx="2"/>
              <a:endCxn id="126" idx="6"/>
            </p:cNvCxnSpPr>
            <p:nvPr/>
          </p:nvCxnSpPr>
          <p:spPr>
            <a:xfrm flipH="1" flipV="1">
              <a:off x="6951517" y="1138954"/>
              <a:ext cx="1861339" cy="9916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C850CB3-DB30-49C8-BDA6-4E59830C9630}"/>
                </a:ext>
              </a:extLst>
            </p:cNvPr>
            <p:cNvCxnSpPr>
              <a:cxnSpLocks/>
              <a:stCxn id="133" idx="2"/>
              <a:endCxn id="127" idx="6"/>
            </p:cNvCxnSpPr>
            <p:nvPr/>
          </p:nvCxnSpPr>
          <p:spPr>
            <a:xfrm flipH="1">
              <a:off x="6951517" y="2130608"/>
              <a:ext cx="18613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9D98B98-11F1-4420-8482-1ECE93B9FBAD}"/>
                </a:ext>
              </a:extLst>
            </p:cNvPr>
            <p:cNvCxnSpPr>
              <a:cxnSpLocks/>
              <a:stCxn id="133" idx="2"/>
              <a:endCxn id="128" idx="6"/>
            </p:cNvCxnSpPr>
            <p:nvPr/>
          </p:nvCxnSpPr>
          <p:spPr>
            <a:xfrm flipH="1">
              <a:off x="6951517" y="2130608"/>
              <a:ext cx="1861339" cy="10373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5D55B92-BCA4-4E69-AD92-611D0620850F}"/>
                </a:ext>
              </a:extLst>
            </p:cNvPr>
            <p:cNvCxnSpPr>
              <a:cxnSpLocks/>
              <a:stCxn id="139" idx="2"/>
              <a:endCxn id="129" idx="6"/>
            </p:cNvCxnSpPr>
            <p:nvPr/>
          </p:nvCxnSpPr>
          <p:spPr>
            <a:xfrm flipH="1" flipV="1">
              <a:off x="6951517" y="4205308"/>
              <a:ext cx="1861339" cy="11534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CFD2056-300D-4C49-86C7-28DC517F99A3}"/>
                </a:ext>
              </a:extLst>
            </p:cNvPr>
            <p:cNvCxnSpPr>
              <a:cxnSpLocks/>
              <a:stCxn id="139" idx="2"/>
              <a:endCxn id="130" idx="6"/>
            </p:cNvCxnSpPr>
            <p:nvPr/>
          </p:nvCxnSpPr>
          <p:spPr>
            <a:xfrm flipH="1">
              <a:off x="6951517" y="5358780"/>
              <a:ext cx="18613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F2763B5-47C8-4257-A080-D38A84A22059}"/>
                </a:ext>
              </a:extLst>
            </p:cNvPr>
            <p:cNvCxnSpPr>
              <a:cxnSpLocks/>
              <a:stCxn id="133" idx="2"/>
              <a:endCxn id="129" idx="6"/>
            </p:cNvCxnSpPr>
            <p:nvPr/>
          </p:nvCxnSpPr>
          <p:spPr>
            <a:xfrm flipH="1">
              <a:off x="6951517" y="2130608"/>
              <a:ext cx="1861339" cy="20747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DDCE5DA-2B32-4036-A5E9-02E72C87CBB7}"/>
                </a:ext>
              </a:extLst>
            </p:cNvPr>
            <p:cNvCxnSpPr>
              <a:cxnSpLocks/>
              <a:stCxn id="137" idx="2"/>
              <a:endCxn id="130" idx="6"/>
            </p:cNvCxnSpPr>
            <p:nvPr/>
          </p:nvCxnSpPr>
          <p:spPr>
            <a:xfrm flipH="1">
              <a:off x="6951517" y="4205308"/>
              <a:ext cx="1861339" cy="11534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921B677-0FA4-4E2D-A7D3-361334F9723D}"/>
                </a:ext>
              </a:extLst>
            </p:cNvPr>
            <p:cNvSpPr txBox="1"/>
            <p:nvPr/>
          </p:nvSpPr>
          <p:spPr>
            <a:xfrm rot="5400000">
              <a:off x="6371398" y="1079091"/>
              <a:ext cx="57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136177F-0BD6-494C-AFB3-6D82FB37ECB2}"/>
                </a:ext>
              </a:extLst>
            </p:cNvPr>
            <p:cNvSpPr txBox="1"/>
            <p:nvPr/>
          </p:nvSpPr>
          <p:spPr>
            <a:xfrm rot="5400000">
              <a:off x="6371398" y="2070745"/>
              <a:ext cx="57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A5CA6549-3908-4042-9620-C27B4D81C012}"/>
                </a:ext>
              </a:extLst>
            </p:cNvPr>
            <p:cNvSpPr txBox="1"/>
            <p:nvPr/>
          </p:nvSpPr>
          <p:spPr>
            <a:xfrm rot="5400000">
              <a:off x="6371398" y="3108095"/>
              <a:ext cx="57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373AA8D-9921-4294-BC5D-A57E711727A3}"/>
                </a:ext>
              </a:extLst>
            </p:cNvPr>
            <p:cNvSpPr txBox="1"/>
            <p:nvPr/>
          </p:nvSpPr>
          <p:spPr>
            <a:xfrm rot="5400000">
              <a:off x="6371398" y="4145445"/>
              <a:ext cx="57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4D00289-2599-4461-83AB-AF242FBB0448}"/>
                </a:ext>
              </a:extLst>
            </p:cNvPr>
            <p:cNvSpPr txBox="1"/>
            <p:nvPr/>
          </p:nvSpPr>
          <p:spPr>
            <a:xfrm rot="5400000">
              <a:off x="6371398" y="5298917"/>
              <a:ext cx="57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B450813-164F-40E1-B541-B9941EBDA8F5}"/>
                </a:ext>
              </a:extLst>
            </p:cNvPr>
            <p:cNvSpPr txBox="1"/>
            <p:nvPr/>
          </p:nvSpPr>
          <p:spPr>
            <a:xfrm rot="5400000">
              <a:off x="9308191" y="2983291"/>
              <a:ext cx="1487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   3   4   c   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508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214</Words>
  <Application>Microsoft Office PowerPoint</Application>
  <PresentationFormat>Widescreen</PresentationFormat>
  <Paragraphs>190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 Nguyen</dc:creator>
  <cp:lastModifiedBy>Chi Nguyen</cp:lastModifiedBy>
  <cp:revision>21</cp:revision>
  <dcterms:created xsi:type="dcterms:W3CDTF">2019-10-05T01:40:28Z</dcterms:created>
  <dcterms:modified xsi:type="dcterms:W3CDTF">2019-10-22T14:34:29Z</dcterms:modified>
</cp:coreProperties>
</file>