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F8A-062F-42CC-B32C-9609807A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6412-4A93-4EFD-9B60-7BB74B586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7356-BE72-4624-87CB-595776E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0FD8-A659-4F89-839C-AF7C0FC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DF42-AB94-4E07-86FE-A18B3D92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9D4-D91B-4813-8D3D-038AD94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8D26-F211-4907-840E-C2A9908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C7FB-89E5-4EDD-A50A-CF425E51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0FA2-98C6-4017-9F02-0FB20E1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E002-D4F4-45B3-8287-8040ABB7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8B8B-9EBE-4941-85C4-6B2D7E93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670D-00CD-4509-9118-60D62CDA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6BF5-0F08-440E-8ACB-5DDF80DE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3A18-0971-4FC6-B4CA-A08E63E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574-593E-4052-B332-F1C7A32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12DF-65D3-4048-8C55-B81DD9C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C3FE-A289-4A03-A5E3-019CD78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75B4-F714-49F2-8B09-7DB9894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19C0-C54D-41CF-BCDA-F90C298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AA28-6F14-44E4-8FC1-F83A07B9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FAB-D9F8-470A-888E-09EEFFE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E8B1C-194F-4A6F-BB7F-BD2FEE05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F057-8D08-4E13-BC00-D8795CC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6FCC-D938-4371-AA3B-EF2B40F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EE7-C0EB-4662-8930-FE2053B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16D-FDD5-4AD8-89F6-78EE7C34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2CD-F764-4BA8-ACFD-78260F90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F9D9-4D2D-4C76-9D08-EF956B8E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F37E-1D5B-4607-9A27-9FDC3B06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BFF1-E3C5-4974-96EB-80FD647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A00E-E31E-4382-993E-3CC72F6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705-E060-45AE-9491-CCA0421A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5D02-DC48-48E3-9561-6971616F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B274-CD8D-43B0-B6D2-77CC9EC2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FCCCA-0777-449C-8ECC-9960A653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FBC57-3F09-464F-8404-F287E099D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64239-2ABE-4999-AE14-8A78A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E930A-8F52-4C48-8BC8-1AF3606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A986-30DE-4487-840F-CB8664A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13-B025-4777-A909-A000EA9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42DC-423F-4EE8-A00F-62F4E1C3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7B9EE-3B62-42DC-9A9C-C9F422B5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95BF-75B0-4776-A4AD-7D8DC14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4D23-EE5D-4341-926E-E4A4F2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08CC-99E3-4E56-9645-EEA53CF6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D44C-8955-41BB-9004-BB09AC0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38A1-4DE7-44E1-85F0-54479E34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51A1-21E8-485F-96CE-2EFE1562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C28F-7112-4DF7-B5E1-2AC45FE2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59E2-2422-40CA-BF4F-5D4D414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62B9E-45B8-4659-9DF4-8E6838F1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2AC4-C639-4BF0-8953-55045D81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DC2-FC9D-4730-92A7-58946495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6CF8-0627-4425-8329-5CFE1369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1F0F-A3CE-45F1-A439-09ECFCB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AE18-D4B7-41F2-9A25-1BF1157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1A9DC-FACD-4D8F-828E-3F83F51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C1E9-C395-47F8-93B2-8FF6CB8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19B1-8278-4AFE-ABE5-C07AFF2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C08-9C8A-4672-82FD-ECAA198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529A-7B19-4E7A-B7D3-A332366ED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935D-B1BD-4A3D-9A0C-E0D098B103D6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2F9-9B3C-4335-9855-5B05086E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1F78-3C5A-4040-AF29-71CA3F8B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719A-EE15-4DD2-AD68-BCB4574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EDF2-D895-44DD-B5AA-998AAB9D2250}"/>
              </a:ext>
            </a:extLst>
          </p:cNvPr>
          <p:cNvSpPr txBox="1"/>
          <p:nvPr/>
        </p:nvSpPr>
        <p:spPr>
          <a:xfrm>
            <a:off x="410465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7061E2-6687-45A2-B54E-C458AF990091}"/>
              </a:ext>
            </a:extLst>
          </p:cNvPr>
          <p:cNvSpPr/>
          <p:nvPr/>
        </p:nvSpPr>
        <p:spPr>
          <a:xfrm>
            <a:off x="401017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EBFC8-2863-4074-8D75-D0B6E5C2B94C}"/>
              </a:ext>
            </a:extLst>
          </p:cNvPr>
          <p:cNvSpPr txBox="1"/>
          <p:nvPr/>
        </p:nvSpPr>
        <p:spPr>
          <a:xfrm>
            <a:off x="6848476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F722D-6698-482F-AFF4-F274885A03F3}"/>
              </a:ext>
            </a:extLst>
          </p:cNvPr>
          <p:cNvSpPr/>
          <p:nvPr/>
        </p:nvSpPr>
        <p:spPr>
          <a:xfrm>
            <a:off x="6753988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9AAF7-2C0C-485E-A8AE-6E62BBF3311B}"/>
              </a:ext>
            </a:extLst>
          </p:cNvPr>
          <p:cNvSpPr txBox="1"/>
          <p:nvPr/>
        </p:nvSpPr>
        <p:spPr>
          <a:xfrm>
            <a:off x="1800594" y="40492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1F1E8-4014-4630-A275-2AE55546ABD8}"/>
              </a:ext>
            </a:extLst>
          </p:cNvPr>
          <p:cNvSpPr/>
          <p:nvPr/>
        </p:nvSpPr>
        <p:spPr>
          <a:xfrm>
            <a:off x="1706106" y="40332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9B955-3F88-4447-ABEE-04E7E88B4813}"/>
              </a:ext>
            </a:extLst>
          </p:cNvPr>
          <p:cNvSpPr txBox="1"/>
          <p:nvPr/>
        </p:nvSpPr>
        <p:spPr>
          <a:xfrm>
            <a:off x="2294966" y="29554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843-6C14-4E53-AEEC-85EE7C542A22}"/>
              </a:ext>
            </a:extLst>
          </p:cNvPr>
          <p:cNvSpPr/>
          <p:nvPr/>
        </p:nvSpPr>
        <p:spPr>
          <a:xfrm>
            <a:off x="2200478" y="2939365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AA682-31A2-4584-A215-AA13795C5D95}"/>
              </a:ext>
            </a:extLst>
          </p:cNvPr>
          <p:cNvSpPr txBox="1"/>
          <p:nvPr/>
        </p:nvSpPr>
        <p:spPr>
          <a:xfrm>
            <a:off x="3190423" y="187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8EA4DD-DA91-4BD7-BE7C-6DDB7659265A}"/>
              </a:ext>
            </a:extLst>
          </p:cNvPr>
          <p:cNvSpPr/>
          <p:nvPr/>
        </p:nvSpPr>
        <p:spPr>
          <a:xfrm>
            <a:off x="3095935" y="18615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69625-CCF3-438F-AEB6-DF8D9D2990B1}"/>
              </a:ext>
            </a:extLst>
          </p:cNvPr>
          <p:cNvSpPr txBox="1"/>
          <p:nvPr/>
        </p:nvSpPr>
        <p:spPr>
          <a:xfrm>
            <a:off x="5022039" y="9250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A6A3F-0F02-4F68-91F6-985F064416D2}"/>
              </a:ext>
            </a:extLst>
          </p:cNvPr>
          <p:cNvSpPr/>
          <p:nvPr/>
        </p:nvSpPr>
        <p:spPr>
          <a:xfrm>
            <a:off x="4927551" y="909016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EDAB-9487-4D14-A328-A747701B00F1}"/>
              </a:ext>
            </a:extLst>
          </p:cNvPr>
          <p:cNvSpPr txBox="1"/>
          <p:nvPr/>
        </p:nvSpPr>
        <p:spPr>
          <a:xfrm>
            <a:off x="5943099" y="299167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299BA7-2A85-4620-90A7-B3D01267686C}"/>
              </a:ext>
            </a:extLst>
          </p:cNvPr>
          <p:cNvSpPr/>
          <p:nvPr/>
        </p:nvSpPr>
        <p:spPr>
          <a:xfrm>
            <a:off x="5848611" y="297561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EDA5F-005C-4A29-887E-9A9D90D0B9A4}"/>
              </a:ext>
            </a:extLst>
          </p:cNvPr>
          <p:cNvSpPr txBox="1"/>
          <p:nvPr/>
        </p:nvSpPr>
        <p:spPr>
          <a:xfrm>
            <a:off x="7781539" y="297561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88E550-6733-420A-833B-83D8D90FE57E}"/>
              </a:ext>
            </a:extLst>
          </p:cNvPr>
          <p:cNvSpPr/>
          <p:nvPr/>
        </p:nvSpPr>
        <p:spPr>
          <a:xfrm>
            <a:off x="7687051" y="295956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78CFE-600A-4F6C-9BCD-877EEAAD5B42}"/>
              </a:ext>
            </a:extLst>
          </p:cNvPr>
          <p:cNvSpPr txBox="1"/>
          <p:nvPr/>
        </p:nvSpPr>
        <p:spPr>
          <a:xfrm>
            <a:off x="2768959" y="406532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431821-5E8E-4AB0-94C1-ED605442901C}"/>
              </a:ext>
            </a:extLst>
          </p:cNvPr>
          <p:cNvSpPr/>
          <p:nvPr/>
        </p:nvSpPr>
        <p:spPr>
          <a:xfrm>
            <a:off x="2674471" y="4049271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9A973A-6635-4913-B64D-8293EA15B073}"/>
              </a:ext>
            </a:extLst>
          </p:cNvPr>
          <p:cNvSpPr txBox="1"/>
          <p:nvPr/>
        </p:nvSpPr>
        <p:spPr>
          <a:xfrm>
            <a:off x="3705371" y="408138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88C022-6168-4047-A2F0-A45AAC43AE07}"/>
              </a:ext>
            </a:extLst>
          </p:cNvPr>
          <p:cNvSpPr/>
          <p:nvPr/>
        </p:nvSpPr>
        <p:spPr>
          <a:xfrm>
            <a:off x="3610883" y="4065327"/>
            <a:ext cx="493776" cy="4937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3D1965-D001-4249-AA34-9313528D7DBD}"/>
              </a:ext>
            </a:extLst>
          </p:cNvPr>
          <p:cNvCxnSpPr>
            <a:cxnSpLocks/>
            <a:stCxn id="15" idx="3"/>
            <a:endCxn id="13" idx="7"/>
          </p:cNvCxnSpPr>
          <p:nvPr/>
        </p:nvCxnSpPr>
        <p:spPr>
          <a:xfrm flipH="1">
            <a:off x="3517399" y="1330480"/>
            <a:ext cx="1482464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69B61-CEBE-46C5-AA6D-5BC200CDD3B4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V="1">
            <a:off x="2447366" y="2282980"/>
            <a:ext cx="720881" cy="6563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DB7B46-76D5-4C92-B06C-A0091ECDF69D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1952994" y="3360829"/>
            <a:ext cx="319796" cy="672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99D3BF-86B6-443C-BD05-AF7CDC3C53B8}"/>
              </a:ext>
            </a:extLst>
          </p:cNvPr>
          <p:cNvCxnSpPr>
            <a:cxnSpLocks/>
            <a:stCxn id="7" idx="1"/>
            <a:endCxn id="15" idx="5"/>
          </p:cNvCxnSpPr>
          <p:nvPr/>
        </p:nvCxnSpPr>
        <p:spPr>
          <a:xfrm flipH="1" flipV="1">
            <a:off x="5349015" y="1330480"/>
            <a:ext cx="1477285" cy="60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ECD0BC-9AE9-44C2-A973-30DFA214B79F}"/>
              </a:ext>
            </a:extLst>
          </p:cNvPr>
          <p:cNvCxnSpPr>
            <a:cxnSpLocks/>
            <a:stCxn id="4" idx="0"/>
            <a:endCxn id="13" idx="5"/>
          </p:cNvCxnSpPr>
          <p:nvPr/>
        </p:nvCxnSpPr>
        <p:spPr>
          <a:xfrm flipH="1" flipV="1">
            <a:off x="3517399" y="2282980"/>
            <a:ext cx="739660" cy="692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73D9F6-3F98-4695-9932-9226EF7FB40B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2621942" y="3360829"/>
            <a:ext cx="299417" cy="688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2114B-986A-4DE4-B3B9-44A709BB5692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 flipH="1">
            <a:off x="3857771" y="3381025"/>
            <a:ext cx="224712" cy="684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038D05-2F76-4A67-B9FA-7A01CF2F9329}"/>
              </a:ext>
            </a:extLst>
          </p:cNvPr>
          <p:cNvCxnSpPr>
            <a:cxnSpLocks/>
            <a:stCxn id="7" idx="3"/>
            <a:endCxn id="17" idx="7"/>
          </p:cNvCxnSpPr>
          <p:nvPr/>
        </p:nvCxnSpPr>
        <p:spPr>
          <a:xfrm flipH="1">
            <a:off x="6270075" y="2282980"/>
            <a:ext cx="556225" cy="764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CBBF72-9730-4267-8828-6EB569F985AF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7175452" y="2282980"/>
            <a:ext cx="583911" cy="74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D3E47E-C145-4C91-8AB7-2CA782918D5A}"/>
              </a:ext>
            </a:extLst>
          </p:cNvPr>
          <p:cNvSpPr txBox="1"/>
          <p:nvPr/>
        </p:nvSpPr>
        <p:spPr>
          <a:xfrm>
            <a:off x="27897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F8E2BD-4A7B-4320-BA40-B13C3C67D0E1}"/>
              </a:ext>
            </a:extLst>
          </p:cNvPr>
          <p:cNvSpPr/>
          <p:nvPr/>
        </p:nvSpPr>
        <p:spPr>
          <a:xfrm>
            <a:off x="27111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690FF-F727-4596-8AE7-47FA7A114142}"/>
              </a:ext>
            </a:extLst>
          </p:cNvPr>
          <p:cNvSpPr txBox="1"/>
          <p:nvPr/>
        </p:nvSpPr>
        <p:spPr>
          <a:xfrm>
            <a:off x="32653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61B8A3-219D-48E0-A3FB-05F44BE3B1BC}"/>
              </a:ext>
            </a:extLst>
          </p:cNvPr>
          <p:cNvSpPr/>
          <p:nvPr/>
        </p:nvSpPr>
        <p:spPr>
          <a:xfrm>
            <a:off x="31867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D59E11-D34E-4AB4-B81B-B55CE3C798A0}"/>
              </a:ext>
            </a:extLst>
          </p:cNvPr>
          <p:cNvSpPr txBox="1"/>
          <p:nvPr/>
        </p:nvSpPr>
        <p:spPr>
          <a:xfrm>
            <a:off x="37408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4D168D-E713-48CB-B1A2-9F5642D03209}"/>
              </a:ext>
            </a:extLst>
          </p:cNvPr>
          <p:cNvSpPr/>
          <p:nvPr/>
        </p:nvSpPr>
        <p:spPr>
          <a:xfrm>
            <a:off x="36623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3D9EF9-08A2-4486-86A0-66A560D22391}"/>
              </a:ext>
            </a:extLst>
          </p:cNvPr>
          <p:cNvSpPr txBox="1"/>
          <p:nvPr/>
        </p:nvSpPr>
        <p:spPr>
          <a:xfrm>
            <a:off x="42164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2F169-85BF-4F24-87B9-9CD9FAB98069}"/>
              </a:ext>
            </a:extLst>
          </p:cNvPr>
          <p:cNvSpPr/>
          <p:nvPr/>
        </p:nvSpPr>
        <p:spPr>
          <a:xfrm>
            <a:off x="41379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C6F27B-BF3B-4A7B-89B6-D9E2C341E60A}"/>
              </a:ext>
            </a:extLst>
          </p:cNvPr>
          <p:cNvSpPr txBox="1"/>
          <p:nvPr/>
        </p:nvSpPr>
        <p:spPr>
          <a:xfrm>
            <a:off x="46920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59CB4D-0F01-4DC2-8EBC-D34DC7227B60}"/>
              </a:ext>
            </a:extLst>
          </p:cNvPr>
          <p:cNvSpPr/>
          <p:nvPr/>
        </p:nvSpPr>
        <p:spPr>
          <a:xfrm>
            <a:off x="46134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22217A-631A-47F5-B579-58BC3DC0CBFA}"/>
              </a:ext>
            </a:extLst>
          </p:cNvPr>
          <p:cNvSpPr txBox="1"/>
          <p:nvPr/>
        </p:nvSpPr>
        <p:spPr>
          <a:xfrm>
            <a:off x="516761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935F57-24E0-4089-9ADB-1A853D786D9D}"/>
              </a:ext>
            </a:extLst>
          </p:cNvPr>
          <p:cNvSpPr/>
          <p:nvPr/>
        </p:nvSpPr>
        <p:spPr>
          <a:xfrm>
            <a:off x="508905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619FD9-C042-4674-ACAE-8C312DA24E3C}"/>
              </a:ext>
            </a:extLst>
          </p:cNvPr>
          <p:cNvSpPr txBox="1"/>
          <p:nvPr/>
        </p:nvSpPr>
        <p:spPr>
          <a:xfrm>
            <a:off x="564319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0F437-A4E7-423F-A452-7688F7B2C285}"/>
              </a:ext>
            </a:extLst>
          </p:cNvPr>
          <p:cNvSpPr/>
          <p:nvPr/>
        </p:nvSpPr>
        <p:spPr>
          <a:xfrm>
            <a:off x="556462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892A24-EFC8-41E1-BA8A-5E92EC201D23}"/>
              </a:ext>
            </a:extLst>
          </p:cNvPr>
          <p:cNvSpPr txBox="1"/>
          <p:nvPr/>
        </p:nvSpPr>
        <p:spPr>
          <a:xfrm>
            <a:off x="611876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5CDB9-5271-4A13-82E7-CCF48EC5A91F}"/>
              </a:ext>
            </a:extLst>
          </p:cNvPr>
          <p:cNvSpPr/>
          <p:nvPr/>
        </p:nvSpPr>
        <p:spPr>
          <a:xfrm>
            <a:off x="604020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AAAE36-E31F-4D09-90F8-67A2A15B0EA9}"/>
              </a:ext>
            </a:extLst>
          </p:cNvPr>
          <p:cNvSpPr txBox="1"/>
          <p:nvPr/>
        </p:nvSpPr>
        <p:spPr>
          <a:xfrm>
            <a:off x="6594341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5131F3-1D92-47F0-AEAE-0A94E0D1D647}"/>
              </a:ext>
            </a:extLst>
          </p:cNvPr>
          <p:cNvSpPr/>
          <p:nvPr/>
        </p:nvSpPr>
        <p:spPr>
          <a:xfrm>
            <a:off x="6515777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39ECF3-42B3-4D88-A704-C9E9DB3513FE}"/>
              </a:ext>
            </a:extLst>
          </p:cNvPr>
          <p:cNvSpPr txBox="1"/>
          <p:nvPr/>
        </p:nvSpPr>
        <p:spPr>
          <a:xfrm>
            <a:off x="7071536" y="54136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D7FA94-0008-4663-9568-1EC9295D6437}"/>
              </a:ext>
            </a:extLst>
          </p:cNvPr>
          <p:cNvSpPr/>
          <p:nvPr/>
        </p:nvSpPr>
        <p:spPr>
          <a:xfrm>
            <a:off x="6992972" y="5413667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E747D2-4905-47B1-96FC-FAF18C2D65C4}"/>
              </a:ext>
            </a:extLst>
          </p:cNvPr>
          <p:cNvSpPr txBox="1"/>
          <p:nvPr/>
        </p:nvSpPr>
        <p:spPr>
          <a:xfrm>
            <a:off x="2805665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B11C15-7E74-44BC-A964-E52B9156746D}"/>
              </a:ext>
            </a:extLst>
          </p:cNvPr>
          <p:cNvSpPr txBox="1"/>
          <p:nvPr/>
        </p:nvSpPr>
        <p:spPr>
          <a:xfrm>
            <a:off x="32721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42CDDB-B32B-4705-A659-F2B9722FDE6F}"/>
              </a:ext>
            </a:extLst>
          </p:cNvPr>
          <p:cNvSpPr txBox="1"/>
          <p:nvPr/>
        </p:nvSpPr>
        <p:spPr>
          <a:xfrm>
            <a:off x="3738613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8B10F-2010-447F-BC62-175B4578E933}"/>
              </a:ext>
            </a:extLst>
          </p:cNvPr>
          <p:cNvSpPr txBox="1"/>
          <p:nvPr/>
        </p:nvSpPr>
        <p:spPr>
          <a:xfrm>
            <a:off x="42232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8FBBB-A913-479E-8543-98ABA4205BC6}"/>
              </a:ext>
            </a:extLst>
          </p:cNvPr>
          <p:cNvSpPr txBox="1"/>
          <p:nvPr/>
        </p:nvSpPr>
        <p:spPr>
          <a:xfrm>
            <a:off x="46988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2277B8-FDE5-49CF-99C9-494A619E399A}"/>
              </a:ext>
            </a:extLst>
          </p:cNvPr>
          <p:cNvSpPr txBox="1"/>
          <p:nvPr/>
        </p:nvSpPr>
        <p:spPr>
          <a:xfrm>
            <a:off x="517443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923A10-20AC-46EF-B97C-6E4825246025}"/>
              </a:ext>
            </a:extLst>
          </p:cNvPr>
          <p:cNvSpPr txBox="1"/>
          <p:nvPr/>
        </p:nvSpPr>
        <p:spPr>
          <a:xfrm>
            <a:off x="565001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7BD982-E783-40FA-9C2E-B60ADD754F5A}"/>
              </a:ext>
            </a:extLst>
          </p:cNvPr>
          <p:cNvSpPr txBox="1"/>
          <p:nvPr/>
        </p:nvSpPr>
        <p:spPr>
          <a:xfrm>
            <a:off x="612558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976D18-5CC5-4541-910A-7688644370D4}"/>
              </a:ext>
            </a:extLst>
          </p:cNvPr>
          <p:cNvSpPr txBox="1"/>
          <p:nvPr/>
        </p:nvSpPr>
        <p:spPr>
          <a:xfrm>
            <a:off x="6601164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14A1A7-36DF-4A32-A6E4-2F17FEE7D0E9}"/>
              </a:ext>
            </a:extLst>
          </p:cNvPr>
          <p:cNvSpPr txBox="1"/>
          <p:nvPr/>
        </p:nvSpPr>
        <p:spPr>
          <a:xfrm>
            <a:off x="7078359" y="49922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27C996-2A82-4A69-85AE-B2A1BAA58A93}"/>
              </a:ext>
            </a:extLst>
          </p:cNvPr>
          <p:cNvSpPr txBox="1"/>
          <p:nvPr/>
        </p:nvSpPr>
        <p:spPr>
          <a:xfrm>
            <a:off x="6311425" y="3973206"/>
            <a:ext cx="14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Max-heap</a:t>
            </a:r>
          </a:p>
        </p:txBody>
      </p:sp>
    </p:spTree>
    <p:extLst>
      <p:ext uri="{BB962C8B-B14F-4D97-AF65-F5344CB8AC3E}">
        <p14:creationId xmlns:p14="http://schemas.microsoft.com/office/powerpoint/2010/main" val="23847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F453E-5061-4F13-832A-40C13CEC72BB}"/>
              </a:ext>
            </a:extLst>
          </p:cNvPr>
          <p:cNvSpPr txBox="1"/>
          <p:nvPr/>
        </p:nvSpPr>
        <p:spPr>
          <a:xfrm>
            <a:off x="511806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85FF0-0D91-47FE-9664-AD6446CE2372}"/>
              </a:ext>
            </a:extLst>
          </p:cNvPr>
          <p:cNvSpPr/>
          <p:nvPr/>
        </p:nvSpPr>
        <p:spPr>
          <a:xfrm>
            <a:off x="433242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4D162-D8F7-4690-8D8A-DFEF6EF2AD7C}"/>
              </a:ext>
            </a:extLst>
          </p:cNvPr>
          <p:cNvSpPr txBox="1"/>
          <p:nvPr/>
        </p:nvSpPr>
        <p:spPr>
          <a:xfrm>
            <a:off x="511806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98FBF-21E6-4801-8AD1-75574A0E9F08}"/>
              </a:ext>
            </a:extLst>
          </p:cNvPr>
          <p:cNvSpPr/>
          <p:nvPr/>
        </p:nvSpPr>
        <p:spPr>
          <a:xfrm>
            <a:off x="433242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780EE-EA9B-40E0-82D6-0A6263C09E50}"/>
              </a:ext>
            </a:extLst>
          </p:cNvPr>
          <p:cNvSpPr txBox="1"/>
          <p:nvPr/>
        </p:nvSpPr>
        <p:spPr>
          <a:xfrm>
            <a:off x="511806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6C465-36C7-47D2-BEDF-07A00D96D476}"/>
              </a:ext>
            </a:extLst>
          </p:cNvPr>
          <p:cNvSpPr/>
          <p:nvPr/>
        </p:nvSpPr>
        <p:spPr>
          <a:xfrm>
            <a:off x="433242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6222D-24FE-4B6C-ADD2-21A28AF25D14}"/>
              </a:ext>
            </a:extLst>
          </p:cNvPr>
          <p:cNvSpPr txBox="1"/>
          <p:nvPr/>
        </p:nvSpPr>
        <p:spPr>
          <a:xfrm>
            <a:off x="511806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2BA803-229B-4257-979C-ADE8F81372A5}"/>
              </a:ext>
            </a:extLst>
          </p:cNvPr>
          <p:cNvSpPr/>
          <p:nvPr/>
        </p:nvSpPr>
        <p:spPr>
          <a:xfrm>
            <a:off x="433242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2E547-2B6E-4896-8710-DC2995D15238}"/>
              </a:ext>
            </a:extLst>
          </p:cNvPr>
          <p:cNvSpPr txBox="1"/>
          <p:nvPr/>
        </p:nvSpPr>
        <p:spPr>
          <a:xfrm>
            <a:off x="511806" y="43030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0E8DD-4544-4CB1-B040-B85206D798F7}"/>
              </a:ext>
            </a:extLst>
          </p:cNvPr>
          <p:cNvSpPr/>
          <p:nvPr/>
        </p:nvSpPr>
        <p:spPr>
          <a:xfrm>
            <a:off x="433242" y="43030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7371C-C7E5-4CEE-9B2E-DDB7EC19FDA4}"/>
              </a:ext>
            </a:extLst>
          </p:cNvPr>
          <p:cNvSpPr txBox="1"/>
          <p:nvPr/>
        </p:nvSpPr>
        <p:spPr>
          <a:xfrm>
            <a:off x="1816623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FCFAE-E0BD-43EA-951B-D6AD06B84EE0}"/>
              </a:ext>
            </a:extLst>
          </p:cNvPr>
          <p:cNvSpPr/>
          <p:nvPr/>
        </p:nvSpPr>
        <p:spPr>
          <a:xfrm>
            <a:off x="1738059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D5F4D-6B8E-4655-A6EC-5F1D803A545F}"/>
              </a:ext>
            </a:extLst>
          </p:cNvPr>
          <p:cNvSpPr txBox="1"/>
          <p:nvPr/>
        </p:nvSpPr>
        <p:spPr>
          <a:xfrm>
            <a:off x="1816623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167F0-B101-4DC1-BC44-014126F3724F}"/>
              </a:ext>
            </a:extLst>
          </p:cNvPr>
          <p:cNvSpPr/>
          <p:nvPr/>
        </p:nvSpPr>
        <p:spPr>
          <a:xfrm>
            <a:off x="1738059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32C6-4B57-4D32-851C-530C1DD8FE15}"/>
              </a:ext>
            </a:extLst>
          </p:cNvPr>
          <p:cNvSpPr txBox="1"/>
          <p:nvPr/>
        </p:nvSpPr>
        <p:spPr>
          <a:xfrm>
            <a:off x="1816623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67575-A362-4D35-8DCF-16CC45FEEA51}"/>
              </a:ext>
            </a:extLst>
          </p:cNvPr>
          <p:cNvSpPr/>
          <p:nvPr/>
        </p:nvSpPr>
        <p:spPr>
          <a:xfrm>
            <a:off x="1738059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86B12-C5BA-40F6-9923-3102F7F4807C}"/>
              </a:ext>
            </a:extLst>
          </p:cNvPr>
          <p:cNvSpPr txBox="1"/>
          <p:nvPr/>
        </p:nvSpPr>
        <p:spPr>
          <a:xfrm>
            <a:off x="1816623" y="476370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8BB3B3-3EF4-4732-B2AF-7E2194BEAE6F}"/>
              </a:ext>
            </a:extLst>
          </p:cNvPr>
          <p:cNvSpPr/>
          <p:nvPr/>
        </p:nvSpPr>
        <p:spPr>
          <a:xfrm>
            <a:off x="1738059" y="476370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A118-8871-41A1-932B-EEEB83D505A9}"/>
              </a:ext>
            </a:extLst>
          </p:cNvPr>
          <p:cNvSpPr txBox="1"/>
          <p:nvPr/>
        </p:nvSpPr>
        <p:spPr>
          <a:xfrm>
            <a:off x="3121440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3AFF2-6893-4801-A5FE-B3987703225B}"/>
              </a:ext>
            </a:extLst>
          </p:cNvPr>
          <p:cNvSpPr/>
          <p:nvPr/>
        </p:nvSpPr>
        <p:spPr>
          <a:xfrm>
            <a:off x="3042876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F99DAD-641F-4922-A1B1-0C8334DAFC3C}"/>
              </a:ext>
            </a:extLst>
          </p:cNvPr>
          <p:cNvSpPr txBox="1"/>
          <p:nvPr/>
        </p:nvSpPr>
        <p:spPr>
          <a:xfrm>
            <a:off x="3121440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A1276-CBE3-4716-A6E7-DA6FBBD75892}"/>
              </a:ext>
            </a:extLst>
          </p:cNvPr>
          <p:cNvSpPr/>
          <p:nvPr/>
        </p:nvSpPr>
        <p:spPr>
          <a:xfrm>
            <a:off x="3042876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DE9D5-6B6D-4033-9680-6497AD55014B}"/>
              </a:ext>
            </a:extLst>
          </p:cNvPr>
          <p:cNvSpPr txBox="1"/>
          <p:nvPr/>
        </p:nvSpPr>
        <p:spPr>
          <a:xfrm>
            <a:off x="3121440" y="52253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C91410-0363-4E19-8738-C2A7DAB24865}"/>
              </a:ext>
            </a:extLst>
          </p:cNvPr>
          <p:cNvSpPr/>
          <p:nvPr/>
        </p:nvSpPr>
        <p:spPr>
          <a:xfrm>
            <a:off x="3042876" y="522537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3607B-620A-4743-8D4C-8E2ED7E8A3DC}"/>
              </a:ext>
            </a:extLst>
          </p:cNvPr>
          <p:cNvSpPr txBox="1"/>
          <p:nvPr/>
        </p:nvSpPr>
        <p:spPr>
          <a:xfrm>
            <a:off x="4426257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C010E-DF90-434D-BB92-AE66E2B30681}"/>
              </a:ext>
            </a:extLst>
          </p:cNvPr>
          <p:cNvSpPr/>
          <p:nvPr/>
        </p:nvSpPr>
        <p:spPr>
          <a:xfrm>
            <a:off x="4347693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9BBD1-C7B5-465B-875E-F68068331C62}"/>
              </a:ext>
            </a:extLst>
          </p:cNvPr>
          <p:cNvSpPr txBox="1"/>
          <p:nvPr/>
        </p:nvSpPr>
        <p:spPr>
          <a:xfrm>
            <a:off x="4426257" y="568703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00980-39E1-4C3D-9A7B-B8D7EBA55C43}"/>
              </a:ext>
            </a:extLst>
          </p:cNvPr>
          <p:cNvSpPr/>
          <p:nvPr/>
        </p:nvSpPr>
        <p:spPr>
          <a:xfrm>
            <a:off x="4347693" y="568703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F65A4B-083B-4A33-A61A-E35889F44815}"/>
              </a:ext>
            </a:extLst>
          </p:cNvPr>
          <p:cNvSpPr txBox="1"/>
          <p:nvPr/>
        </p:nvSpPr>
        <p:spPr>
          <a:xfrm>
            <a:off x="5732834" y="614870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E72D32-4FAE-48D3-B8BE-1D4E2FD73D85}"/>
              </a:ext>
            </a:extLst>
          </p:cNvPr>
          <p:cNvSpPr/>
          <p:nvPr/>
        </p:nvSpPr>
        <p:spPr>
          <a:xfrm>
            <a:off x="5654270" y="614870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DA15-4CB5-4B98-91CC-804E9DE882DE}"/>
              </a:ext>
            </a:extLst>
          </p:cNvPr>
          <p:cNvSpPr txBox="1"/>
          <p:nvPr/>
        </p:nvSpPr>
        <p:spPr>
          <a:xfrm>
            <a:off x="3627480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A4D2D3-E226-4D9E-BC0C-3323C3851F82}"/>
              </a:ext>
            </a:extLst>
          </p:cNvPr>
          <p:cNvSpPr/>
          <p:nvPr/>
        </p:nvSpPr>
        <p:spPr>
          <a:xfrm>
            <a:off x="3548916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FFCAF9-6824-4245-8A26-D15097DA8C5B}"/>
              </a:ext>
            </a:extLst>
          </p:cNvPr>
          <p:cNvSpPr txBox="1"/>
          <p:nvPr/>
        </p:nvSpPr>
        <p:spPr>
          <a:xfrm>
            <a:off x="2836369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7EEDD3-06C8-4FC3-A02B-DAEB7F8B024B}"/>
              </a:ext>
            </a:extLst>
          </p:cNvPr>
          <p:cNvSpPr/>
          <p:nvPr/>
        </p:nvSpPr>
        <p:spPr>
          <a:xfrm>
            <a:off x="2757805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9CB94-54E6-46A9-8FE4-FABBC14D4EFB}"/>
              </a:ext>
            </a:extLst>
          </p:cNvPr>
          <p:cNvSpPr txBox="1"/>
          <p:nvPr/>
        </p:nvSpPr>
        <p:spPr>
          <a:xfrm>
            <a:off x="4932297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91D7A4-97B0-44AB-B03A-F27D4F603B27}"/>
              </a:ext>
            </a:extLst>
          </p:cNvPr>
          <p:cNvSpPr/>
          <p:nvPr/>
        </p:nvSpPr>
        <p:spPr>
          <a:xfrm>
            <a:off x="4853733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B82036-A17A-4BB9-85CA-9349A654CF8E}"/>
              </a:ext>
            </a:extLst>
          </p:cNvPr>
          <p:cNvSpPr txBox="1"/>
          <p:nvPr/>
        </p:nvSpPr>
        <p:spPr>
          <a:xfrm>
            <a:off x="4932297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24345E-A2D6-4A3A-9890-5EEB2B0A29A0}"/>
              </a:ext>
            </a:extLst>
          </p:cNvPr>
          <p:cNvSpPr/>
          <p:nvPr/>
        </p:nvSpPr>
        <p:spPr>
          <a:xfrm>
            <a:off x="4853733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7AA542-E006-4EFB-ABF1-C6AA96499F39}"/>
              </a:ext>
            </a:extLst>
          </p:cNvPr>
          <p:cNvSpPr txBox="1"/>
          <p:nvPr/>
        </p:nvSpPr>
        <p:spPr>
          <a:xfrm>
            <a:off x="4048975" y="183225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A554FC-B334-4A77-9B24-23508300434C}"/>
              </a:ext>
            </a:extLst>
          </p:cNvPr>
          <p:cNvSpPr/>
          <p:nvPr/>
        </p:nvSpPr>
        <p:spPr>
          <a:xfrm>
            <a:off x="3970411" y="183225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D60685-0BE2-448A-A50B-EB0A088D0BF5}"/>
              </a:ext>
            </a:extLst>
          </p:cNvPr>
          <p:cNvSpPr txBox="1"/>
          <p:nvPr/>
        </p:nvSpPr>
        <p:spPr>
          <a:xfrm>
            <a:off x="6237114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A7347B-551F-4EFF-AC1F-D1B60744FC58}"/>
              </a:ext>
            </a:extLst>
          </p:cNvPr>
          <p:cNvSpPr/>
          <p:nvPr/>
        </p:nvSpPr>
        <p:spPr>
          <a:xfrm>
            <a:off x="6158550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F861D-C5CD-4723-9C9D-51F15DE48D2C}"/>
              </a:ext>
            </a:extLst>
          </p:cNvPr>
          <p:cNvSpPr txBox="1"/>
          <p:nvPr/>
        </p:nvSpPr>
        <p:spPr>
          <a:xfrm>
            <a:off x="6237114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19C5F-04F4-41BF-839F-1BA73A6DABD6}"/>
              </a:ext>
            </a:extLst>
          </p:cNvPr>
          <p:cNvSpPr/>
          <p:nvPr/>
        </p:nvSpPr>
        <p:spPr>
          <a:xfrm>
            <a:off x="6158550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1769DF-1A2C-46D3-83D3-DC298F17C210}"/>
              </a:ext>
            </a:extLst>
          </p:cNvPr>
          <p:cNvSpPr txBox="1"/>
          <p:nvPr/>
        </p:nvSpPr>
        <p:spPr>
          <a:xfrm>
            <a:off x="6237114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38E32F-5422-4CCD-97E9-E105E4D9077E}"/>
              </a:ext>
            </a:extLst>
          </p:cNvPr>
          <p:cNvSpPr/>
          <p:nvPr/>
        </p:nvSpPr>
        <p:spPr>
          <a:xfrm>
            <a:off x="6158550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1DE38-E2B0-4DDF-BCA8-1CC7376DF4F1}"/>
              </a:ext>
            </a:extLst>
          </p:cNvPr>
          <p:cNvSpPr txBox="1"/>
          <p:nvPr/>
        </p:nvSpPr>
        <p:spPr>
          <a:xfrm>
            <a:off x="5446003" y="13705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FA2D56B-1FD2-4B8A-A00A-121A9E13C5A5}"/>
              </a:ext>
            </a:extLst>
          </p:cNvPr>
          <p:cNvSpPr/>
          <p:nvPr/>
        </p:nvSpPr>
        <p:spPr>
          <a:xfrm>
            <a:off x="5367439" y="137058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137EC6-E7B2-4219-B45B-71152ED143B9}"/>
              </a:ext>
            </a:extLst>
          </p:cNvPr>
          <p:cNvSpPr txBox="1"/>
          <p:nvPr/>
        </p:nvSpPr>
        <p:spPr>
          <a:xfrm>
            <a:off x="7541931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DFE008-3814-4C65-9631-CAFBA130299E}"/>
              </a:ext>
            </a:extLst>
          </p:cNvPr>
          <p:cNvSpPr/>
          <p:nvPr/>
        </p:nvSpPr>
        <p:spPr>
          <a:xfrm>
            <a:off x="7463367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04FE16-583D-4086-9EEE-84C87A714F8F}"/>
              </a:ext>
            </a:extLst>
          </p:cNvPr>
          <p:cNvSpPr txBox="1"/>
          <p:nvPr/>
        </p:nvSpPr>
        <p:spPr>
          <a:xfrm>
            <a:off x="7541931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99C27D-357E-4EE6-BCAA-960B1D4460EA}"/>
              </a:ext>
            </a:extLst>
          </p:cNvPr>
          <p:cNvSpPr/>
          <p:nvPr/>
        </p:nvSpPr>
        <p:spPr>
          <a:xfrm>
            <a:off x="7463367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95EEC6-934F-4485-9FE4-ACDCA05A153D}"/>
              </a:ext>
            </a:extLst>
          </p:cNvPr>
          <p:cNvSpPr txBox="1"/>
          <p:nvPr/>
        </p:nvSpPr>
        <p:spPr>
          <a:xfrm>
            <a:off x="7541931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B8BFBF-9675-4904-A1DC-A3068E1A554D}"/>
              </a:ext>
            </a:extLst>
          </p:cNvPr>
          <p:cNvSpPr/>
          <p:nvPr/>
        </p:nvSpPr>
        <p:spPr>
          <a:xfrm>
            <a:off x="7463367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738D30-B7AF-4011-9427-80F862EA7001}"/>
              </a:ext>
            </a:extLst>
          </p:cNvPr>
          <p:cNvSpPr txBox="1"/>
          <p:nvPr/>
        </p:nvSpPr>
        <p:spPr>
          <a:xfrm>
            <a:off x="7541931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46E97C-7803-4356-AC94-E90797E0C8E7}"/>
              </a:ext>
            </a:extLst>
          </p:cNvPr>
          <p:cNvSpPr/>
          <p:nvPr/>
        </p:nvSpPr>
        <p:spPr>
          <a:xfrm>
            <a:off x="7463367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E0DD89-3DF1-4180-8CBA-1D6D5E42D9E8}"/>
              </a:ext>
            </a:extLst>
          </p:cNvPr>
          <p:cNvSpPr txBox="1"/>
          <p:nvPr/>
        </p:nvSpPr>
        <p:spPr>
          <a:xfrm>
            <a:off x="6657679" y="90892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C7614D-0BC0-4C54-B0E0-FB30CE5ADEB1}"/>
              </a:ext>
            </a:extLst>
          </p:cNvPr>
          <p:cNvSpPr/>
          <p:nvPr/>
        </p:nvSpPr>
        <p:spPr>
          <a:xfrm>
            <a:off x="6579115" y="90892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9259B8-6D8A-4807-825C-CF55D02DCE52}"/>
              </a:ext>
            </a:extLst>
          </p:cNvPr>
          <p:cNvSpPr txBox="1"/>
          <p:nvPr/>
        </p:nvSpPr>
        <p:spPr>
          <a:xfrm>
            <a:off x="8848508" y="321776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7BB1F4-E4AB-44C7-B60E-271EAC222EF0}"/>
              </a:ext>
            </a:extLst>
          </p:cNvPr>
          <p:cNvSpPr/>
          <p:nvPr/>
        </p:nvSpPr>
        <p:spPr>
          <a:xfrm>
            <a:off x="8769944" y="321776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9E6A92-F400-459B-AE0F-A19748970CB4}"/>
              </a:ext>
            </a:extLst>
          </p:cNvPr>
          <p:cNvSpPr txBox="1"/>
          <p:nvPr/>
        </p:nvSpPr>
        <p:spPr>
          <a:xfrm>
            <a:off x="8848508" y="27560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3B413B-AF7D-4A14-AA91-5A5110BFED04}"/>
              </a:ext>
            </a:extLst>
          </p:cNvPr>
          <p:cNvSpPr/>
          <p:nvPr/>
        </p:nvSpPr>
        <p:spPr>
          <a:xfrm>
            <a:off x="8769944" y="275609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A250-346A-4764-9D4F-F6B57FA7A864}"/>
              </a:ext>
            </a:extLst>
          </p:cNvPr>
          <p:cNvSpPr txBox="1"/>
          <p:nvPr/>
        </p:nvSpPr>
        <p:spPr>
          <a:xfrm>
            <a:off x="8848508" y="2294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4DF80A-1F80-40F6-B470-F6F6E6B4C426}"/>
              </a:ext>
            </a:extLst>
          </p:cNvPr>
          <p:cNvSpPr/>
          <p:nvPr/>
        </p:nvSpPr>
        <p:spPr>
          <a:xfrm>
            <a:off x="8769944" y="22944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77B39C-6C7E-4AAB-9114-350353FF5DE1}"/>
              </a:ext>
            </a:extLst>
          </p:cNvPr>
          <p:cNvSpPr txBox="1"/>
          <p:nvPr/>
        </p:nvSpPr>
        <p:spPr>
          <a:xfrm>
            <a:off x="8848508" y="183276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63C670-7DAE-4A1D-AC08-9E50C331C6A7}"/>
              </a:ext>
            </a:extLst>
          </p:cNvPr>
          <p:cNvSpPr/>
          <p:nvPr/>
        </p:nvSpPr>
        <p:spPr>
          <a:xfrm>
            <a:off x="8769944" y="1832769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AE0955-F2E7-4A87-B491-1CC79DD25BFA}"/>
              </a:ext>
            </a:extLst>
          </p:cNvPr>
          <p:cNvSpPr txBox="1"/>
          <p:nvPr/>
        </p:nvSpPr>
        <p:spPr>
          <a:xfrm>
            <a:off x="8848508" y="13721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427819-E7A9-4A3A-A4A3-05DC9E22C34B}"/>
              </a:ext>
            </a:extLst>
          </p:cNvPr>
          <p:cNvSpPr/>
          <p:nvPr/>
        </p:nvSpPr>
        <p:spPr>
          <a:xfrm>
            <a:off x="8769944" y="1372134"/>
            <a:ext cx="475575" cy="461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2E1CAD3-D759-4BAF-BBD5-7F8697DE4E69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>
            <a:off x="3233380" y="2525267"/>
            <a:ext cx="553324" cy="69249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A841DB8-5D94-47DE-8855-353E8F376249}"/>
              </a:ext>
            </a:extLst>
          </p:cNvPr>
          <p:cNvCxnSpPr>
            <a:cxnSpLocks/>
            <a:stCxn id="71" idx="3"/>
            <a:endCxn id="69" idx="0"/>
          </p:cNvCxnSpPr>
          <p:nvPr/>
        </p:nvCxnSpPr>
        <p:spPr>
          <a:xfrm>
            <a:off x="4445986" y="2063087"/>
            <a:ext cx="645535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0DA47EA-E106-47C2-9E5A-CDF201A571D0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>
            <a:off x="5843014" y="1601422"/>
            <a:ext cx="553324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3C5D4CC-1001-4A55-A4B0-2C0D6D6EAD37}"/>
              </a:ext>
            </a:extLst>
          </p:cNvPr>
          <p:cNvCxnSpPr>
            <a:cxnSpLocks/>
            <a:stCxn id="95" idx="3"/>
            <a:endCxn id="92" idx="0"/>
          </p:cNvCxnSpPr>
          <p:nvPr/>
        </p:nvCxnSpPr>
        <p:spPr>
          <a:xfrm>
            <a:off x="7054690" y="1139757"/>
            <a:ext cx="639641" cy="69301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DA07F104-A117-4515-AEE5-56A703973AF7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769068" y="3741828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ABA05FB1-49A0-459D-BA8B-4042CA2AF5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3883" y="4201692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603874F-68C8-4D1A-8F01-2867C0E930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8699" y="4664900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12436E8-5F51-49B1-9E62-6CA7149198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5531" y="5105775"/>
            <a:ext cx="463208" cy="65928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A31A97-6C44-4BAE-BC6E-938124518E13}"/>
              </a:ext>
            </a:extLst>
          </p:cNvPr>
          <p:cNvSpPr txBox="1"/>
          <p:nvPr/>
        </p:nvSpPr>
        <p:spPr>
          <a:xfrm>
            <a:off x="2680892" y="187842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2E0699-0CF4-4B10-BA0F-EA5E30956F0F}"/>
              </a:ext>
            </a:extLst>
          </p:cNvPr>
          <p:cNvSpPr txBox="1"/>
          <p:nvPr/>
        </p:nvSpPr>
        <p:spPr>
          <a:xfrm>
            <a:off x="3890820" y="1411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BCCD06-22F9-455F-BEE5-C4860A264AC0}"/>
              </a:ext>
            </a:extLst>
          </p:cNvPr>
          <p:cNvSpPr txBox="1"/>
          <p:nvPr/>
        </p:nvSpPr>
        <p:spPr>
          <a:xfrm>
            <a:off x="5290061" y="9513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450821-0F25-4AD4-86EE-4B3D296B7052}"/>
              </a:ext>
            </a:extLst>
          </p:cNvPr>
          <p:cNvSpPr txBox="1"/>
          <p:nvPr/>
        </p:nvSpPr>
        <p:spPr>
          <a:xfrm>
            <a:off x="6490119" y="4703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386DD9-D9DA-49F1-971E-A678F6F436D7}"/>
              </a:ext>
            </a:extLst>
          </p:cNvPr>
          <p:cNvSpPr txBox="1"/>
          <p:nvPr/>
        </p:nvSpPr>
        <p:spPr>
          <a:xfrm>
            <a:off x="389130" y="3655200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279A60-6E89-4527-A2F8-6FA53C57D911}"/>
              </a:ext>
            </a:extLst>
          </p:cNvPr>
          <p:cNvSpPr txBox="1"/>
          <p:nvPr/>
        </p:nvSpPr>
        <p:spPr>
          <a:xfrm>
            <a:off x="1700769" y="4114679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548621-F4FE-4263-8B5A-35F889E97437}"/>
              </a:ext>
            </a:extLst>
          </p:cNvPr>
          <p:cNvSpPr txBox="1"/>
          <p:nvPr/>
        </p:nvSpPr>
        <p:spPr>
          <a:xfrm>
            <a:off x="3005585" y="4578272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5B98BB-1265-4DDD-B2B8-44D45D671A03}"/>
              </a:ext>
            </a:extLst>
          </p:cNvPr>
          <p:cNvSpPr txBox="1"/>
          <p:nvPr/>
        </p:nvSpPr>
        <p:spPr>
          <a:xfrm>
            <a:off x="4303581" y="5019147"/>
            <a:ext cx="5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8682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730A45-8478-4BE1-8FE2-56DD5B271D8C}"/>
              </a:ext>
            </a:extLst>
          </p:cNvPr>
          <p:cNvSpPr/>
          <p:nvPr/>
        </p:nvSpPr>
        <p:spPr>
          <a:xfrm>
            <a:off x="4960706" y="2066389"/>
            <a:ext cx="2270588" cy="27252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55DE05-40D4-4780-8528-921B11F84BCD}"/>
              </a:ext>
            </a:extLst>
          </p:cNvPr>
          <p:cNvSpPr/>
          <p:nvPr/>
        </p:nvSpPr>
        <p:spPr>
          <a:xfrm>
            <a:off x="6902521" y="3414871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31747E-5D35-4B91-BE7C-EA798CC9558F}"/>
              </a:ext>
            </a:extLst>
          </p:cNvPr>
          <p:cNvSpPr/>
          <p:nvPr/>
        </p:nvSpPr>
        <p:spPr>
          <a:xfrm>
            <a:off x="4998379" y="206638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1482C-74B6-40E7-8767-87EADE21D64A}"/>
              </a:ext>
            </a:extLst>
          </p:cNvPr>
          <p:cNvSpPr/>
          <p:nvPr/>
        </p:nvSpPr>
        <p:spPr>
          <a:xfrm>
            <a:off x="4928171" y="406214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1980CB-BBDC-4515-98C7-16E37520B3BB}"/>
              </a:ext>
            </a:extLst>
          </p:cNvPr>
          <p:cNvSpPr/>
          <p:nvPr/>
        </p:nvSpPr>
        <p:spPr>
          <a:xfrm>
            <a:off x="3929867" y="124445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704E2-29CB-45C1-B395-FEB0B35D6B52}"/>
              </a:ext>
            </a:extLst>
          </p:cNvPr>
          <p:cNvSpPr/>
          <p:nvPr/>
        </p:nvSpPr>
        <p:spPr>
          <a:xfrm>
            <a:off x="2354498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4BB5AA-A117-48B1-BAB3-AA73E91DA6AE}"/>
              </a:ext>
            </a:extLst>
          </p:cNvPr>
          <p:cNvSpPr/>
          <p:nvPr/>
        </p:nvSpPr>
        <p:spPr>
          <a:xfrm>
            <a:off x="3657602" y="4709415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E8A3-3EBB-4C41-A6A6-A3EBC91A01C9}"/>
              </a:ext>
            </a:extLst>
          </p:cNvPr>
          <p:cNvSpPr/>
          <p:nvPr/>
        </p:nvSpPr>
        <p:spPr>
          <a:xfrm>
            <a:off x="4604537" y="6057897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534D-CE1A-4BFD-8442-320F894163F0}"/>
              </a:ext>
            </a:extLst>
          </p:cNvPr>
          <p:cNvSpPr/>
          <p:nvPr/>
        </p:nvSpPr>
        <p:spPr>
          <a:xfrm>
            <a:off x="6244975" y="5492820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E1A95-3E99-417D-A110-64A0678A1818}"/>
              </a:ext>
            </a:extLst>
          </p:cNvPr>
          <p:cNvSpPr/>
          <p:nvPr/>
        </p:nvSpPr>
        <p:spPr>
          <a:xfrm>
            <a:off x="8279257" y="289345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4AD8EE-092F-4130-9944-14D90230824C}"/>
              </a:ext>
            </a:extLst>
          </p:cNvPr>
          <p:cNvSpPr/>
          <p:nvPr/>
        </p:nvSpPr>
        <p:spPr>
          <a:xfrm>
            <a:off x="8851183" y="156809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47CBCE-551D-4180-81F1-ED4A1FCA05D5}"/>
              </a:ext>
            </a:extLst>
          </p:cNvPr>
          <p:cNvSpPr/>
          <p:nvPr/>
        </p:nvSpPr>
        <p:spPr>
          <a:xfrm>
            <a:off x="9590922" y="32491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863939-D1DD-40FC-AB37-D1691DA1285E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4491118" y="1796937"/>
            <a:ext cx="603556" cy="3642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D63BB-FFD0-4E93-8440-E49253CF0E6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3012044" y="1568092"/>
            <a:ext cx="917823" cy="323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8BE33-2770-4A8D-BC06-98AC27A837F6}"/>
              </a:ext>
            </a:extLst>
          </p:cNvPr>
          <p:cNvCxnSpPr>
            <a:cxnSpLocks/>
            <a:stCxn id="15" idx="3"/>
            <a:endCxn id="14" idx="6"/>
          </p:cNvCxnSpPr>
          <p:nvPr/>
        </p:nvCxnSpPr>
        <p:spPr>
          <a:xfrm flipH="1">
            <a:off x="5262083" y="6045301"/>
            <a:ext cx="1079187" cy="336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4AE04-E3A1-4D7D-BE18-B0C933745C4E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4218853" y="4614624"/>
            <a:ext cx="805613" cy="189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9224C-783B-4DA5-895D-ADB0AFFDBECF}"/>
              </a:ext>
            </a:extLst>
          </p:cNvPr>
          <p:cNvCxnSpPr>
            <a:cxnSpLocks/>
            <a:stCxn id="14" idx="1"/>
            <a:endCxn id="13" idx="5"/>
          </p:cNvCxnSpPr>
          <p:nvPr/>
        </p:nvCxnSpPr>
        <p:spPr>
          <a:xfrm flipH="1" flipV="1">
            <a:off x="4218853" y="5261896"/>
            <a:ext cx="481979" cy="890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2D8688-5B9E-4A40-8E71-5C075B863792}"/>
              </a:ext>
            </a:extLst>
          </p:cNvPr>
          <p:cNvCxnSpPr>
            <a:cxnSpLocks/>
            <a:stCxn id="16" idx="3"/>
            <a:endCxn id="8" idx="6"/>
          </p:cNvCxnSpPr>
          <p:nvPr/>
        </p:nvCxnSpPr>
        <p:spPr>
          <a:xfrm flipH="1">
            <a:off x="7560067" y="3445940"/>
            <a:ext cx="815485" cy="292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42ED20-339A-4695-B1C2-792E2E457E48}"/>
              </a:ext>
            </a:extLst>
          </p:cNvPr>
          <p:cNvCxnSpPr>
            <a:cxnSpLocks/>
            <a:stCxn id="17" idx="4"/>
            <a:endCxn id="16" idx="7"/>
          </p:cNvCxnSpPr>
          <p:nvPr/>
        </p:nvCxnSpPr>
        <p:spPr>
          <a:xfrm flipH="1">
            <a:off x="8840508" y="2215364"/>
            <a:ext cx="339448" cy="7728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EB948-9119-481D-9706-B54ECF9ADB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9412434" y="877400"/>
            <a:ext cx="274783" cy="7854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3AD278-6891-44C0-B60A-0E5100C2ADDA}"/>
              </a:ext>
            </a:extLst>
          </p:cNvPr>
          <p:cNvSpPr txBox="1"/>
          <p:nvPr/>
        </p:nvSpPr>
        <p:spPr>
          <a:xfrm>
            <a:off x="2546681" y="1729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BFAE8-7EE1-4BE7-945E-1BCE55D93E72}"/>
              </a:ext>
            </a:extLst>
          </p:cNvPr>
          <p:cNvSpPr txBox="1"/>
          <p:nvPr/>
        </p:nvSpPr>
        <p:spPr>
          <a:xfrm>
            <a:off x="4137414" y="13802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D3573C-158E-40B5-AB69-637883F345DB}"/>
              </a:ext>
            </a:extLst>
          </p:cNvPr>
          <p:cNvSpPr txBox="1"/>
          <p:nvPr/>
        </p:nvSpPr>
        <p:spPr>
          <a:xfrm>
            <a:off x="5171928" y="216596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16997-CD65-409E-A936-53650B49FC12}"/>
              </a:ext>
            </a:extLst>
          </p:cNvPr>
          <p:cNvSpPr txBox="1"/>
          <p:nvPr/>
        </p:nvSpPr>
        <p:spPr>
          <a:xfrm>
            <a:off x="5094674" y="420111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0D2FB2-2D58-4E3B-BE6D-896D55F7A09F}"/>
              </a:ext>
            </a:extLst>
          </p:cNvPr>
          <p:cNvSpPr txBox="1"/>
          <p:nvPr/>
        </p:nvSpPr>
        <p:spPr>
          <a:xfrm>
            <a:off x="3850793" y="48214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773DD-ACC2-423C-8ED2-56A7497190D5}"/>
              </a:ext>
            </a:extLst>
          </p:cNvPr>
          <p:cNvSpPr txBox="1"/>
          <p:nvPr/>
        </p:nvSpPr>
        <p:spPr>
          <a:xfrm>
            <a:off x="4763530" y="620946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EB98FB-F0F9-44B7-AB95-AEFC1FD9E9DC}"/>
              </a:ext>
            </a:extLst>
          </p:cNvPr>
          <p:cNvSpPr txBox="1"/>
          <p:nvPr/>
        </p:nvSpPr>
        <p:spPr>
          <a:xfrm>
            <a:off x="6458766" y="563179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97D9FD-347A-4AEA-94B8-C736E74693E7}"/>
              </a:ext>
            </a:extLst>
          </p:cNvPr>
          <p:cNvSpPr txBox="1"/>
          <p:nvPr/>
        </p:nvSpPr>
        <p:spPr>
          <a:xfrm>
            <a:off x="7095106" y="3549242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808EF-4808-49DF-AC0A-55EC6EE8F920}"/>
              </a:ext>
            </a:extLst>
          </p:cNvPr>
          <p:cNvSpPr txBox="1"/>
          <p:nvPr/>
        </p:nvSpPr>
        <p:spPr>
          <a:xfrm>
            <a:off x="8485138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F08EA-1C86-4EB7-9035-748DF39EACC4}"/>
              </a:ext>
            </a:extLst>
          </p:cNvPr>
          <p:cNvSpPr txBox="1"/>
          <p:nvPr/>
        </p:nvSpPr>
        <p:spPr>
          <a:xfrm>
            <a:off x="8974425" y="171875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8E369A-C701-4134-B077-8D6714203D0C}"/>
              </a:ext>
            </a:extLst>
          </p:cNvPr>
          <p:cNvSpPr txBox="1"/>
          <p:nvPr/>
        </p:nvSpPr>
        <p:spPr>
          <a:xfrm>
            <a:off x="9687217" y="463889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7B9EB3-F88A-427E-B702-D08F1A2F775D}"/>
              </a:ext>
            </a:extLst>
          </p:cNvPr>
          <p:cNvSpPr txBox="1"/>
          <p:nvPr/>
        </p:nvSpPr>
        <p:spPr>
          <a:xfrm>
            <a:off x="3319381" y="1296486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7AC5B0-1A7A-4732-A5E0-68DD1ED89815}"/>
              </a:ext>
            </a:extLst>
          </p:cNvPr>
          <p:cNvSpPr txBox="1"/>
          <p:nvPr/>
        </p:nvSpPr>
        <p:spPr>
          <a:xfrm>
            <a:off x="4849653" y="16086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12B92-BA33-4956-85CD-2459E70AEAAB}"/>
              </a:ext>
            </a:extLst>
          </p:cNvPr>
          <p:cNvSpPr txBox="1"/>
          <p:nvPr/>
        </p:nvSpPr>
        <p:spPr>
          <a:xfrm>
            <a:off x="6927822" y="208808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C291C-F10C-4C01-843B-C263F3E57A79}"/>
              </a:ext>
            </a:extLst>
          </p:cNvPr>
          <p:cNvSpPr txBox="1"/>
          <p:nvPr/>
        </p:nvSpPr>
        <p:spPr>
          <a:xfrm>
            <a:off x="4552509" y="306432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527FF-940F-4700-9E2E-0A1F46324E48}"/>
              </a:ext>
            </a:extLst>
          </p:cNvPr>
          <p:cNvSpPr txBox="1"/>
          <p:nvPr/>
        </p:nvSpPr>
        <p:spPr>
          <a:xfrm>
            <a:off x="6399887" y="477288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3CD4CD-8219-472E-8183-93DCF5B71BD9}"/>
              </a:ext>
            </a:extLst>
          </p:cNvPr>
          <p:cNvSpPr txBox="1"/>
          <p:nvPr/>
        </p:nvSpPr>
        <p:spPr>
          <a:xfrm>
            <a:off x="4320481" y="4271648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792D48-B488-48F3-88BC-A85AB0250156}"/>
              </a:ext>
            </a:extLst>
          </p:cNvPr>
          <p:cNvSpPr txBox="1"/>
          <p:nvPr/>
        </p:nvSpPr>
        <p:spPr>
          <a:xfrm>
            <a:off x="4063376" y="562891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FB1D-3CD4-4A93-9C6F-212E244D064E}"/>
              </a:ext>
            </a:extLst>
          </p:cNvPr>
          <p:cNvSpPr txBox="1"/>
          <p:nvPr/>
        </p:nvSpPr>
        <p:spPr>
          <a:xfrm>
            <a:off x="5919629" y="626033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05D2C9-FC23-4DEB-9C25-090F511E5950}"/>
              </a:ext>
            </a:extLst>
          </p:cNvPr>
          <p:cNvSpPr txBox="1"/>
          <p:nvPr/>
        </p:nvSpPr>
        <p:spPr>
          <a:xfrm>
            <a:off x="7960703" y="3685910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FA9742-5860-4516-806D-2A924DB9EE65}"/>
              </a:ext>
            </a:extLst>
          </p:cNvPr>
          <p:cNvSpPr txBox="1"/>
          <p:nvPr/>
        </p:nvSpPr>
        <p:spPr>
          <a:xfrm>
            <a:off x="9146254" y="2521615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6E05A-9F83-4EAF-8297-FE3EF98DAF7F}"/>
              </a:ext>
            </a:extLst>
          </p:cNvPr>
          <p:cNvSpPr txBox="1"/>
          <p:nvPr/>
        </p:nvSpPr>
        <p:spPr>
          <a:xfrm>
            <a:off x="9690191" y="121689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3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F65175-003D-4BA1-9662-C0FD4B2BDFA8}"/>
              </a:ext>
            </a:extLst>
          </p:cNvPr>
          <p:cNvSpPr/>
          <p:nvPr/>
        </p:nvSpPr>
        <p:spPr>
          <a:xfrm>
            <a:off x="1655854" y="474607"/>
            <a:ext cx="8135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 11 # number of people, relationship between each</a:t>
            </a:r>
          </a:p>
          <a:p>
            <a:r>
              <a:rPr lang="en-US" sz="2400" dirty="0"/>
              <a:t>1 2</a:t>
            </a:r>
          </a:p>
          <a:p>
            <a:r>
              <a:rPr lang="en-US" sz="2400" dirty="0"/>
              <a:t>3 1</a:t>
            </a:r>
          </a:p>
          <a:p>
            <a:r>
              <a:rPr lang="en-US" sz="2400" dirty="0"/>
              <a:t>3 4</a:t>
            </a:r>
          </a:p>
          <a:p>
            <a:r>
              <a:rPr lang="en-US" sz="2400" dirty="0"/>
              <a:t>5 4</a:t>
            </a:r>
          </a:p>
          <a:p>
            <a:r>
              <a:rPr lang="en-US" sz="2400" dirty="0"/>
              <a:t>3 5</a:t>
            </a:r>
          </a:p>
          <a:p>
            <a:r>
              <a:rPr lang="en-US" sz="2400" dirty="0"/>
              <a:t>4 6</a:t>
            </a:r>
          </a:p>
          <a:p>
            <a:r>
              <a:rPr lang="en-US" sz="2400" dirty="0"/>
              <a:t>5 2</a:t>
            </a:r>
          </a:p>
          <a:p>
            <a:r>
              <a:rPr lang="en-US" sz="2400" dirty="0"/>
              <a:t>2 1</a:t>
            </a:r>
          </a:p>
          <a:p>
            <a:r>
              <a:rPr lang="en-US" sz="2400" dirty="0"/>
              <a:t>7 1</a:t>
            </a:r>
          </a:p>
          <a:p>
            <a:r>
              <a:rPr lang="en-US" sz="2400" dirty="0"/>
              <a:t>9 10</a:t>
            </a:r>
          </a:p>
          <a:p>
            <a:r>
              <a:rPr lang="en-US" sz="2400" dirty="0"/>
              <a:t>8 9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CCA12-BC6A-4E72-8FDA-C9C80690CB00}"/>
              </a:ext>
            </a:extLst>
          </p:cNvPr>
          <p:cNvSpPr/>
          <p:nvPr/>
        </p:nvSpPr>
        <p:spPr>
          <a:xfrm>
            <a:off x="4244942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BA91B-3B9C-411C-B8BE-B67558D86450}"/>
              </a:ext>
            </a:extLst>
          </p:cNvPr>
          <p:cNvSpPr txBox="1"/>
          <p:nvPr/>
        </p:nvSpPr>
        <p:spPr>
          <a:xfrm>
            <a:off x="4437125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E6FE30-D632-4274-A1B9-54770038074A}"/>
              </a:ext>
            </a:extLst>
          </p:cNvPr>
          <p:cNvSpPr/>
          <p:nvPr/>
        </p:nvSpPr>
        <p:spPr>
          <a:xfrm>
            <a:off x="424494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757C9-57CA-457D-BD58-AD59F6408D79}"/>
              </a:ext>
            </a:extLst>
          </p:cNvPr>
          <p:cNvSpPr txBox="1"/>
          <p:nvPr/>
        </p:nvSpPr>
        <p:spPr>
          <a:xfrm>
            <a:off x="443712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ECB9E8-3A0E-4D9D-AAE9-F8AFE7A3C25A}"/>
              </a:ext>
            </a:extLst>
          </p:cNvPr>
          <p:cNvSpPr/>
          <p:nvPr/>
        </p:nvSpPr>
        <p:spPr>
          <a:xfrm>
            <a:off x="5667912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0418E-A20F-4CB6-A4A4-C39EE350A9F6}"/>
              </a:ext>
            </a:extLst>
          </p:cNvPr>
          <p:cNvSpPr txBox="1"/>
          <p:nvPr/>
        </p:nvSpPr>
        <p:spPr>
          <a:xfrm>
            <a:off x="5860095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5F53CB-4088-4482-9821-63C866DB8E60}"/>
              </a:ext>
            </a:extLst>
          </p:cNvPr>
          <p:cNvSpPr/>
          <p:nvPr/>
        </p:nvSpPr>
        <p:spPr>
          <a:xfrm>
            <a:off x="2929850" y="2549742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2A0E2-3EDF-4643-81BE-F95DE236FB6C}"/>
              </a:ext>
            </a:extLst>
          </p:cNvPr>
          <p:cNvSpPr txBox="1"/>
          <p:nvPr/>
        </p:nvSpPr>
        <p:spPr>
          <a:xfrm>
            <a:off x="3125059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4ADBBC-0D6B-4656-94E5-37B9F34EE8AE}"/>
              </a:ext>
            </a:extLst>
          </p:cNvPr>
          <p:cNvSpPr/>
          <p:nvPr/>
        </p:nvSpPr>
        <p:spPr>
          <a:xfrm>
            <a:off x="566791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C8DA0-C6E8-46B3-BE7D-0713B2214034}"/>
              </a:ext>
            </a:extLst>
          </p:cNvPr>
          <p:cNvSpPr txBox="1"/>
          <p:nvPr/>
        </p:nvSpPr>
        <p:spPr>
          <a:xfrm>
            <a:off x="5860095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3DCEDE-05BF-47B6-9880-1E831C0FF6CF}"/>
              </a:ext>
            </a:extLst>
          </p:cNvPr>
          <p:cNvSpPr/>
          <p:nvPr/>
        </p:nvSpPr>
        <p:spPr>
          <a:xfrm>
            <a:off x="4244942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3F73B7-8E63-4846-BE3B-363EDA1C6EA6}"/>
              </a:ext>
            </a:extLst>
          </p:cNvPr>
          <p:cNvSpPr txBox="1"/>
          <p:nvPr/>
        </p:nvSpPr>
        <p:spPr>
          <a:xfrm>
            <a:off x="4437125" y="4060903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54C09A-712E-41BE-B709-259142776981}"/>
              </a:ext>
            </a:extLst>
          </p:cNvPr>
          <p:cNvSpPr/>
          <p:nvPr/>
        </p:nvSpPr>
        <p:spPr>
          <a:xfrm>
            <a:off x="6964167" y="3921933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57720-6EC2-4D66-81DE-E304BE51CB26}"/>
              </a:ext>
            </a:extLst>
          </p:cNvPr>
          <p:cNvSpPr txBox="1"/>
          <p:nvPr/>
        </p:nvSpPr>
        <p:spPr>
          <a:xfrm>
            <a:off x="7156350" y="4083751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D09323-5635-47CD-8B7A-EC8DDEE9E7C1}"/>
              </a:ext>
            </a:extLst>
          </p:cNvPr>
          <p:cNvSpPr/>
          <p:nvPr/>
        </p:nvSpPr>
        <p:spPr>
          <a:xfrm>
            <a:off x="745390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AE91A5-6F47-41B3-BD5F-54C47EEA33AA}"/>
              </a:ext>
            </a:extLst>
          </p:cNvPr>
          <p:cNvSpPr txBox="1"/>
          <p:nvPr/>
        </p:nvSpPr>
        <p:spPr>
          <a:xfrm>
            <a:off x="764608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915967-3A29-494B-996E-E2ADFABD64B4}"/>
              </a:ext>
            </a:extLst>
          </p:cNvPr>
          <p:cNvSpPr/>
          <p:nvPr/>
        </p:nvSpPr>
        <p:spPr>
          <a:xfrm>
            <a:off x="8876870" y="2521906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2B8F03-DF29-468B-A7B6-66F4663D95D9}"/>
              </a:ext>
            </a:extLst>
          </p:cNvPr>
          <p:cNvSpPr txBox="1"/>
          <p:nvPr/>
        </p:nvSpPr>
        <p:spPr>
          <a:xfrm>
            <a:off x="8998243" y="2683724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62F8EC-A055-44E2-9E24-DDFECC49063F}"/>
              </a:ext>
            </a:extLst>
          </p:cNvPr>
          <p:cNvSpPr/>
          <p:nvPr/>
        </p:nvSpPr>
        <p:spPr>
          <a:xfrm>
            <a:off x="8219324" y="1116029"/>
            <a:ext cx="657546" cy="6472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82DB8-7992-4219-90B0-699DC70818C2}"/>
              </a:ext>
            </a:extLst>
          </p:cNvPr>
          <p:cNvSpPr txBox="1"/>
          <p:nvPr/>
        </p:nvSpPr>
        <p:spPr>
          <a:xfrm>
            <a:off x="8411507" y="1277847"/>
            <a:ext cx="5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AC4EB0-2856-40F0-80F2-034FB2F32485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3491101" y="1668510"/>
            <a:ext cx="850136" cy="97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5D2C47-628F-4132-B5BC-353F826EF121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4806193" y="1668510"/>
            <a:ext cx="958014" cy="9481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C8519B-9BEF-40E0-B062-EDF45EE26532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573715" y="1763301"/>
            <a:ext cx="0" cy="758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7C588F-50A0-4544-9E20-FB7B7F68F5A2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57371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7D11F5-57B5-4A21-A914-F1622DB7F290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4806193" y="3074387"/>
            <a:ext cx="958014" cy="942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9D4EFE-C420-405C-89E6-335CC6B7391B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5996685" y="3169178"/>
            <a:ext cx="0" cy="752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0B0678-4416-4720-9568-6F1B5B1CB74C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>
            <a:off x="4902488" y="4245569"/>
            <a:ext cx="7654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6B8D117-1922-49F5-BCEE-C0C63127297C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6325458" y="4245569"/>
            <a:ext cx="6387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338DA6-FC89-4185-82A8-197A6E1585B3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7782673" y="1668510"/>
            <a:ext cx="532946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5BF650-67C3-4F5E-8A89-8F6AE5CC45B0}"/>
              </a:ext>
            </a:extLst>
          </p:cNvPr>
          <p:cNvCxnSpPr>
            <a:cxnSpLocks/>
            <a:stCxn id="54" idx="0"/>
            <a:endCxn id="56" idx="5"/>
          </p:cNvCxnSpPr>
          <p:nvPr/>
        </p:nvCxnSpPr>
        <p:spPr>
          <a:xfrm flipH="1" flipV="1">
            <a:off x="8780575" y="1668510"/>
            <a:ext cx="425068" cy="85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137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Nguyen</dc:creator>
  <cp:lastModifiedBy>Chi Nguyen</cp:lastModifiedBy>
  <cp:revision>14</cp:revision>
  <dcterms:created xsi:type="dcterms:W3CDTF">2019-10-05T01:40:28Z</dcterms:created>
  <dcterms:modified xsi:type="dcterms:W3CDTF">2019-10-14T08:47:47Z</dcterms:modified>
</cp:coreProperties>
</file>