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7" autoAdjust="0"/>
    <p:restoredTop sz="94660"/>
  </p:normalViewPr>
  <p:slideViewPr>
    <p:cSldViewPr snapToGrid="0">
      <p:cViewPr>
        <p:scale>
          <a:sx n="150" d="100"/>
          <a:sy n="150" d="100"/>
        </p:scale>
        <p:origin x="1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F8A-062F-42CC-B32C-9609807A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76412-4A93-4EFD-9B60-7BB74B586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7356-BE72-4624-87CB-595776E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0FD8-A659-4F89-839C-AF7C0FC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DF42-AB94-4E07-86FE-A18B3D92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9D4-D91B-4813-8D3D-038AD945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98D26-F211-4907-840E-C2A99087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C7FB-89E5-4EDD-A50A-CF425E51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0FA2-98C6-4017-9F02-0FB20E16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002-D4F4-45B3-8287-8040ABB7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38B8B-9EBE-4941-85C4-6B2D7E937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670D-00CD-4509-9118-60D62CDA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6BF5-0F08-440E-8ACB-5DDF80DE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3A18-0971-4FC6-B4CA-A08E63E4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2574-593E-4052-B332-F1C7A32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12DF-65D3-4048-8C55-B81DD9C4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C3FE-A289-4A03-A5E3-019CD782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75B4-F714-49F2-8B09-7DB98944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19C0-C54D-41CF-BCDA-F90C298E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AA28-6F14-44E4-8FC1-F83A07B9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3FAB-D9F8-470A-888E-09EEFFE5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E8B1C-194F-4A6F-BB7F-BD2FEE05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F057-8D08-4E13-BC00-D8795CC3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6FCC-D938-4371-AA3B-EF2B40F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FEE7-C0EB-4662-8930-FE2053B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716D-FDD5-4AD8-89F6-78EE7C34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52CD-F764-4BA8-ACFD-78260F905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F9D9-4D2D-4C76-9D08-EF956B8E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F37E-1D5B-4607-9A27-9FDC3B06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BFF1-E3C5-4974-96EB-80FD647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A00E-E31E-4382-993E-3CC72F6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705-E060-45AE-9491-CCA0421A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E5D02-DC48-48E3-9561-6971616F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FB274-CD8D-43B0-B6D2-77CC9EC2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FCCCA-0777-449C-8ECC-9960A653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FBC57-3F09-464F-8404-F287E099D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64239-2ABE-4999-AE14-8A78A4D1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930A-8F52-4C48-8BC8-1AF3606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A986-30DE-4487-840F-CB8664A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4413-B025-4777-A909-A000EA91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042DC-423F-4EE8-A00F-62F4E1C3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7B9EE-3B62-42DC-9A9C-C9F422B5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95BF-75B0-4776-A4AD-7D8DC14C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4D23-EE5D-4341-926E-E4A4F2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A08CC-99E3-4E56-9645-EEA53CF6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D44C-8955-41BB-9004-BB09AC0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38A1-4DE7-44E1-85F0-54479E34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51A1-21E8-485F-96CE-2EFE1562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C28F-7112-4DF7-B5E1-2AC45FE2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59E2-2422-40CA-BF4F-5D4D4140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2B9E-45B8-4659-9DF4-8E6838F1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D2AC4-C639-4BF0-8953-55045D81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DDC2-FC9D-4730-92A7-58946495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6CF8-0627-4425-8329-5CFE1369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1F0F-A3CE-45F1-A439-09ECFCB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2AE18-D4B7-41F2-9A25-1BF11573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1A9DC-FACD-4D8F-828E-3F83F516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FC1E9-C395-47F8-93B2-8FF6CB86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619B1-8278-4AFE-ABE5-C07AFF2C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4C08-9C8A-4672-82FD-ECAA198E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529A-7B19-4E7A-B7D3-A332366ED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935D-B1BD-4A3D-9A0C-E0D098B103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32F9-9B3C-4335-9855-5B05086E9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1F78-3C5A-4040-AF29-71CA3F8B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2EDF2-D895-44DD-B5AA-998AAB9D2250}"/>
              </a:ext>
            </a:extLst>
          </p:cNvPr>
          <p:cNvSpPr txBox="1"/>
          <p:nvPr/>
        </p:nvSpPr>
        <p:spPr>
          <a:xfrm>
            <a:off x="410465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7061E2-6687-45A2-B54E-C458AF990091}"/>
              </a:ext>
            </a:extLst>
          </p:cNvPr>
          <p:cNvSpPr/>
          <p:nvPr/>
        </p:nvSpPr>
        <p:spPr>
          <a:xfrm>
            <a:off x="401017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EBFC8-2863-4074-8D75-D0B6E5C2B94C}"/>
              </a:ext>
            </a:extLst>
          </p:cNvPr>
          <p:cNvSpPr txBox="1"/>
          <p:nvPr/>
        </p:nvSpPr>
        <p:spPr>
          <a:xfrm>
            <a:off x="6848476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F722D-6698-482F-AFF4-F274885A03F3}"/>
              </a:ext>
            </a:extLst>
          </p:cNvPr>
          <p:cNvSpPr/>
          <p:nvPr/>
        </p:nvSpPr>
        <p:spPr>
          <a:xfrm>
            <a:off x="6753988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9AAF7-2C0C-485E-A8AE-6E62BBF3311B}"/>
              </a:ext>
            </a:extLst>
          </p:cNvPr>
          <p:cNvSpPr txBox="1"/>
          <p:nvPr/>
        </p:nvSpPr>
        <p:spPr>
          <a:xfrm>
            <a:off x="1800594" y="4049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41F1E8-4014-4630-A275-2AE55546ABD8}"/>
              </a:ext>
            </a:extLst>
          </p:cNvPr>
          <p:cNvSpPr/>
          <p:nvPr/>
        </p:nvSpPr>
        <p:spPr>
          <a:xfrm>
            <a:off x="1706106" y="40332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9B955-3F88-4447-ABEE-04E7E88B4813}"/>
              </a:ext>
            </a:extLst>
          </p:cNvPr>
          <p:cNvSpPr txBox="1"/>
          <p:nvPr/>
        </p:nvSpPr>
        <p:spPr>
          <a:xfrm>
            <a:off x="2294966" y="29554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5D6843-6C14-4E53-AEEC-85EE7C542A22}"/>
              </a:ext>
            </a:extLst>
          </p:cNvPr>
          <p:cNvSpPr/>
          <p:nvPr/>
        </p:nvSpPr>
        <p:spPr>
          <a:xfrm>
            <a:off x="2200478" y="2939365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AA682-31A2-4584-A215-AA13795C5D95}"/>
              </a:ext>
            </a:extLst>
          </p:cNvPr>
          <p:cNvSpPr txBox="1"/>
          <p:nvPr/>
        </p:nvSpPr>
        <p:spPr>
          <a:xfrm>
            <a:off x="3190423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8EA4DD-DA91-4BD7-BE7C-6DDB7659265A}"/>
              </a:ext>
            </a:extLst>
          </p:cNvPr>
          <p:cNvSpPr/>
          <p:nvPr/>
        </p:nvSpPr>
        <p:spPr>
          <a:xfrm>
            <a:off x="3095935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69625-CCF3-438F-AEB6-DF8D9D2990B1}"/>
              </a:ext>
            </a:extLst>
          </p:cNvPr>
          <p:cNvSpPr txBox="1"/>
          <p:nvPr/>
        </p:nvSpPr>
        <p:spPr>
          <a:xfrm>
            <a:off x="5022039" y="9250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EA6A3F-0F02-4F68-91F6-985F064416D2}"/>
              </a:ext>
            </a:extLst>
          </p:cNvPr>
          <p:cNvSpPr/>
          <p:nvPr/>
        </p:nvSpPr>
        <p:spPr>
          <a:xfrm>
            <a:off x="4927551" y="9090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FEDAB-9487-4D14-A328-A747701B00F1}"/>
              </a:ext>
            </a:extLst>
          </p:cNvPr>
          <p:cNvSpPr txBox="1"/>
          <p:nvPr/>
        </p:nvSpPr>
        <p:spPr>
          <a:xfrm>
            <a:off x="5943099" y="299167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299BA7-2A85-4620-90A7-B3D01267686C}"/>
              </a:ext>
            </a:extLst>
          </p:cNvPr>
          <p:cNvSpPr/>
          <p:nvPr/>
        </p:nvSpPr>
        <p:spPr>
          <a:xfrm>
            <a:off x="5848611" y="297561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EDA5F-005C-4A29-887E-9A9D90D0B9A4}"/>
              </a:ext>
            </a:extLst>
          </p:cNvPr>
          <p:cNvSpPr txBox="1"/>
          <p:nvPr/>
        </p:nvSpPr>
        <p:spPr>
          <a:xfrm>
            <a:off x="778153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88E550-6733-420A-833B-83D8D90FE57E}"/>
              </a:ext>
            </a:extLst>
          </p:cNvPr>
          <p:cNvSpPr/>
          <p:nvPr/>
        </p:nvSpPr>
        <p:spPr>
          <a:xfrm>
            <a:off x="768705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E78CFE-600A-4F6C-9BCD-877EEAAD5B42}"/>
              </a:ext>
            </a:extLst>
          </p:cNvPr>
          <p:cNvSpPr txBox="1"/>
          <p:nvPr/>
        </p:nvSpPr>
        <p:spPr>
          <a:xfrm>
            <a:off x="2768959" y="406532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431821-5E8E-4AB0-94C1-ED605442901C}"/>
              </a:ext>
            </a:extLst>
          </p:cNvPr>
          <p:cNvSpPr/>
          <p:nvPr/>
        </p:nvSpPr>
        <p:spPr>
          <a:xfrm>
            <a:off x="2674471" y="404927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9A973A-6635-4913-B64D-8293EA15B073}"/>
              </a:ext>
            </a:extLst>
          </p:cNvPr>
          <p:cNvSpPr txBox="1"/>
          <p:nvPr/>
        </p:nvSpPr>
        <p:spPr>
          <a:xfrm>
            <a:off x="3705371" y="408138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88C022-6168-4047-A2F0-A45AAC43AE07}"/>
              </a:ext>
            </a:extLst>
          </p:cNvPr>
          <p:cNvSpPr/>
          <p:nvPr/>
        </p:nvSpPr>
        <p:spPr>
          <a:xfrm>
            <a:off x="3610883" y="406532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3D1965-D001-4249-AA34-9313528D7DBD}"/>
              </a:ext>
            </a:extLst>
          </p:cNvPr>
          <p:cNvCxnSpPr>
            <a:cxnSpLocks/>
            <a:stCxn id="15" idx="3"/>
            <a:endCxn id="13" idx="7"/>
          </p:cNvCxnSpPr>
          <p:nvPr/>
        </p:nvCxnSpPr>
        <p:spPr>
          <a:xfrm flipH="1">
            <a:off x="3517399" y="1330480"/>
            <a:ext cx="1482464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A69B61-CEBE-46C5-AA6D-5BC200CDD3B4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2447366" y="2282980"/>
            <a:ext cx="720881" cy="6563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DB7B46-76D5-4C92-B06C-A0091ECDF69D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1952994" y="3360829"/>
            <a:ext cx="319796" cy="672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99D3BF-86B6-443C-BD05-AF7CDC3C53B8}"/>
              </a:ext>
            </a:extLst>
          </p:cNvPr>
          <p:cNvCxnSpPr>
            <a:cxnSpLocks/>
            <a:stCxn id="7" idx="1"/>
            <a:endCxn id="15" idx="5"/>
          </p:cNvCxnSpPr>
          <p:nvPr/>
        </p:nvCxnSpPr>
        <p:spPr>
          <a:xfrm flipH="1" flipV="1">
            <a:off x="5349015" y="1330480"/>
            <a:ext cx="1477285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ECD0BC-9AE9-44C2-A973-30DFA214B79F}"/>
              </a:ext>
            </a:extLst>
          </p:cNvPr>
          <p:cNvCxnSpPr>
            <a:cxnSpLocks/>
            <a:stCxn id="4" idx="0"/>
            <a:endCxn id="13" idx="5"/>
          </p:cNvCxnSpPr>
          <p:nvPr/>
        </p:nvCxnSpPr>
        <p:spPr>
          <a:xfrm flipH="1" flipV="1">
            <a:off x="3517399" y="2282980"/>
            <a:ext cx="739660" cy="692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73D9F6-3F98-4695-9932-9226EF7FB40B}"/>
              </a:ext>
            </a:extLst>
          </p:cNvPr>
          <p:cNvCxnSpPr>
            <a:cxnSpLocks/>
            <a:stCxn id="11" idx="5"/>
            <a:endCxn id="21" idx="0"/>
          </p:cNvCxnSpPr>
          <p:nvPr/>
        </p:nvCxnSpPr>
        <p:spPr>
          <a:xfrm>
            <a:off x="2621942" y="3360829"/>
            <a:ext cx="299417" cy="688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2114B-986A-4DE4-B3B9-44A709BB5692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 flipH="1">
            <a:off x="3857771" y="3381025"/>
            <a:ext cx="224712" cy="6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038D05-2F76-4A67-B9FA-7A01CF2F9329}"/>
              </a:ext>
            </a:extLst>
          </p:cNvPr>
          <p:cNvCxnSpPr>
            <a:cxnSpLocks/>
            <a:stCxn id="7" idx="3"/>
            <a:endCxn id="17" idx="7"/>
          </p:cNvCxnSpPr>
          <p:nvPr/>
        </p:nvCxnSpPr>
        <p:spPr>
          <a:xfrm flipH="1">
            <a:off x="6270075" y="2282980"/>
            <a:ext cx="556225" cy="764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CBBF72-9730-4267-8828-6EB569F985AF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7175452" y="2282980"/>
            <a:ext cx="583911" cy="748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D3E47E-C145-4C91-8AB7-2CA782918D5A}"/>
              </a:ext>
            </a:extLst>
          </p:cNvPr>
          <p:cNvSpPr txBox="1"/>
          <p:nvPr/>
        </p:nvSpPr>
        <p:spPr>
          <a:xfrm>
            <a:off x="27897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8E2BD-4A7B-4320-BA40-B13C3C67D0E1}"/>
              </a:ext>
            </a:extLst>
          </p:cNvPr>
          <p:cNvSpPr/>
          <p:nvPr/>
        </p:nvSpPr>
        <p:spPr>
          <a:xfrm>
            <a:off x="27111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A690FF-F727-4596-8AE7-47FA7A114142}"/>
              </a:ext>
            </a:extLst>
          </p:cNvPr>
          <p:cNvSpPr txBox="1"/>
          <p:nvPr/>
        </p:nvSpPr>
        <p:spPr>
          <a:xfrm>
            <a:off x="32653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61B8A3-219D-48E0-A3FB-05F44BE3B1BC}"/>
              </a:ext>
            </a:extLst>
          </p:cNvPr>
          <p:cNvSpPr/>
          <p:nvPr/>
        </p:nvSpPr>
        <p:spPr>
          <a:xfrm>
            <a:off x="31867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D59E11-D34E-4AB4-B81B-B55CE3C798A0}"/>
              </a:ext>
            </a:extLst>
          </p:cNvPr>
          <p:cNvSpPr txBox="1"/>
          <p:nvPr/>
        </p:nvSpPr>
        <p:spPr>
          <a:xfrm>
            <a:off x="37408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4D168D-E713-48CB-B1A2-9F5642D03209}"/>
              </a:ext>
            </a:extLst>
          </p:cNvPr>
          <p:cNvSpPr/>
          <p:nvPr/>
        </p:nvSpPr>
        <p:spPr>
          <a:xfrm>
            <a:off x="36623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3D9EF9-08A2-4486-86A0-66A560D22391}"/>
              </a:ext>
            </a:extLst>
          </p:cNvPr>
          <p:cNvSpPr txBox="1"/>
          <p:nvPr/>
        </p:nvSpPr>
        <p:spPr>
          <a:xfrm>
            <a:off x="42164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D2F169-85BF-4F24-87B9-9CD9FAB98069}"/>
              </a:ext>
            </a:extLst>
          </p:cNvPr>
          <p:cNvSpPr/>
          <p:nvPr/>
        </p:nvSpPr>
        <p:spPr>
          <a:xfrm>
            <a:off x="41379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C6F27B-BF3B-4A7B-89B6-D9E2C341E60A}"/>
              </a:ext>
            </a:extLst>
          </p:cNvPr>
          <p:cNvSpPr txBox="1"/>
          <p:nvPr/>
        </p:nvSpPr>
        <p:spPr>
          <a:xfrm>
            <a:off x="46920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59CB4D-0F01-4DC2-8EBC-D34DC7227B60}"/>
              </a:ext>
            </a:extLst>
          </p:cNvPr>
          <p:cNvSpPr/>
          <p:nvPr/>
        </p:nvSpPr>
        <p:spPr>
          <a:xfrm>
            <a:off x="46134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22217A-631A-47F5-B579-58BC3DC0CBFA}"/>
              </a:ext>
            </a:extLst>
          </p:cNvPr>
          <p:cNvSpPr txBox="1"/>
          <p:nvPr/>
        </p:nvSpPr>
        <p:spPr>
          <a:xfrm>
            <a:off x="51676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935F57-24E0-4089-9ADB-1A853D786D9D}"/>
              </a:ext>
            </a:extLst>
          </p:cNvPr>
          <p:cNvSpPr/>
          <p:nvPr/>
        </p:nvSpPr>
        <p:spPr>
          <a:xfrm>
            <a:off x="50890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619FD9-C042-4674-ACAE-8C312DA24E3C}"/>
              </a:ext>
            </a:extLst>
          </p:cNvPr>
          <p:cNvSpPr txBox="1"/>
          <p:nvPr/>
        </p:nvSpPr>
        <p:spPr>
          <a:xfrm>
            <a:off x="56431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0F437-A4E7-423F-A452-7688F7B2C285}"/>
              </a:ext>
            </a:extLst>
          </p:cNvPr>
          <p:cNvSpPr/>
          <p:nvPr/>
        </p:nvSpPr>
        <p:spPr>
          <a:xfrm>
            <a:off x="55646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892A24-EFC8-41E1-BA8A-5E92EC201D23}"/>
              </a:ext>
            </a:extLst>
          </p:cNvPr>
          <p:cNvSpPr txBox="1"/>
          <p:nvPr/>
        </p:nvSpPr>
        <p:spPr>
          <a:xfrm>
            <a:off x="61187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05CDB9-5271-4A13-82E7-CCF48EC5A91F}"/>
              </a:ext>
            </a:extLst>
          </p:cNvPr>
          <p:cNvSpPr/>
          <p:nvPr/>
        </p:nvSpPr>
        <p:spPr>
          <a:xfrm>
            <a:off x="60402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AAAE36-E31F-4D09-90F8-67A2A15B0EA9}"/>
              </a:ext>
            </a:extLst>
          </p:cNvPr>
          <p:cNvSpPr txBox="1"/>
          <p:nvPr/>
        </p:nvSpPr>
        <p:spPr>
          <a:xfrm>
            <a:off x="65943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5131F3-1D92-47F0-AEAE-0A94E0D1D647}"/>
              </a:ext>
            </a:extLst>
          </p:cNvPr>
          <p:cNvSpPr/>
          <p:nvPr/>
        </p:nvSpPr>
        <p:spPr>
          <a:xfrm>
            <a:off x="65157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39ECF3-42B3-4D88-A704-C9E9DB3513FE}"/>
              </a:ext>
            </a:extLst>
          </p:cNvPr>
          <p:cNvSpPr txBox="1"/>
          <p:nvPr/>
        </p:nvSpPr>
        <p:spPr>
          <a:xfrm>
            <a:off x="707153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4D7FA94-0008-4663-9568-1EC9295D6437}"/>
              </a:ext>
            </a:extLst>
          </p:cNvPr>
          <p:cNvSpPr/>
          <p:nvPr/>
        </p:nvSpPr>
        <p:spPr>
          <a:xfrm>
            <a:off x="699297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E747D2-4905-47B1-96FC-FAF18C2D65C4}"/>
              </a:ext>
            </a:extLst>
          </p:cNvPr>
          <p:cNvSpPr txBox="1"/>
          <p:nvPr/>
        </p:nvSpPr>
        <p:spPr>
          <a:xfrm>
            <a:off x="2805665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B11C15-7E74-44BC-A964-E52B9156746D}"/>
              </a:ext>
            </a:extLst>
          </p:cNvPr>
          <p:cNvSpPr txBox="1"/>
          <p:nvPr/>
        </p:nvSpPr>
        <p:spPr>
          <a:xfrm>
            <a:off x="32721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42CDDB-B32B-4705-A659-F2B9722FDE6F}"/>
              </a:ext>
            </a:extLst>
          </p:cNvPr>
          <p:cNvSpPr txBox="1"/>
          <p:nvPr/>
        </p:nvSpPr>
        <p:spPr>
          <a:xfrm>
            <a:off x="3738613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8B10F-2010-447F-BC62-175B4578E933}"/>
              </a:ext>
            </a:extLst>
          </p:cNvPr>
          <p:cNvSpPr txBox="1"/>
          <p:nvPr/>
        </p:nvSpPr>
        <p:spPr>
          <a:xfrm>
            <a:off x="42232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8FBBB-A913-479E-8543-98ABA4205BC6}"/>
              </a:ext>
            </a:extLst>
          </p:cNvPr>
          <p:cNvSpPr txBox="1"/>
          <p:nvPr/>
        </p:nvSpPr>
        <p:spPr>
          <a:xfrm>
            <a:off x="46988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2277B8-FDE5-49CF-99C9-494A619E399A}"/>
              </a:ext>
            </a:extLst>
          </p:cNvPr>
          <p:cNvSpPr txBox="1"/>
          <p:nvPr/>
        </p:nvSpPr>
        <p:spPr>
          <a:xfrm>
            <a:off x="51744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923A10-20AC-46EF-B97C-6E4825246025}"/>
              </a:ext>
            </a:extLst>
          </p:cNvPr>
          <p:cNvSpPr txBox="1"/>
          <p:nvPr/>
        </p:nvSpPr>
        <p:spPr>
          <a:xfrm>
            <a:off x="565001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7BD982-E783-40FA-9C2E-B60ADD754F5A}"/>
              </a:ext>
            </a:extLst>
          </p:cNvPr>
          <p:cNvSpPr txBox="1"/>
          <p:nvPr/>
        </p:nvSpPr>
        <p:spPr>
          <a:xfrm>
            <a:off x="61255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976D18-5CC5-4541-910A-7688644370D4}"/>
              </a:ext>
            </a:extLst>
          </p:cNvPr>
          <p:cNvSpPr txBox="1"/>
          <p:nvPr/>
        </p:nvSpPr>
        <p:spPr>
          <a:xfrm>
            <a:off x="66011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14A1A7-36DF-4A32-A6E4-2F17FEE7D0E9}"/>
              </a:ext>
            </a:extLst>
          </p:cNvPr>
          <p:cNvSpPr txBox="1"/>
          <p:nvPr/>
        </p:nvSpPr>
        <p:spPr>
          <a:xfrm>
            <a:off x="707835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27C996-2A82-4A69-85AE-B2A1BAA58A93}"/>
              </a:ext>
            </a:extLst>
          </p:cNvPr>
          <p:cNvSpPr txBox="1"/>
          <p:nvPr/>
        </p:nvSpPr>
        <p:spPr>
          <a:xfrm>
            <a:off x="6311425" y="3973206"/>
            <a:ext cx="147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Max-heap</a:t>
            </a:r>
          </a:p>
        </p:txBody>
      </p:sp>
    </p:spTree>
    <p:extLst>
      <p:ext uri="{BB962C8B-B14F-4D97-AF65-F5344CB8AC3E}">
        <p14:creationId xmlns:p14="http://schemas.microsoft.com/office/powerpoint/2010/main" val="238474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249632-7079-4EE0-B04E-806CFEE70CD0}"/>
              </a:ext>
            </a:extLst>
          </p:cNvPr>
          <p:cNvSpPr/>
          <p:nvPr/>
        </p:nvSpPr>
        <p:spPr>
          <a:xfrm>
            <a:off x="9514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2436EB-6B07-4E43-898B-8FF0951CC813}"/>
              </a:ext>
            </a:extLst>
          </p:cNvPr>
          <p:cNvSpPr/>
          <p:nvPr/>
        </p:nvSpPr>
        <p:spPr>
          <a:xfrm>
            <a:off x="14086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7FA291-5F47-424F-8C15-A96CF20FD43F}"/>
              </a:ext>
            </a:extLst>
          </p:cNvPr>
          <p:cNvSpPr/>
          <p:nvPr/>
        </p:nvSpPr>
        <p:spPr>
          <a:xfrm>
            <a:off x="18658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4506B8-3D4C-4E7C-B3DA-1884210ECAD1}"/>
              </a:ext>
            </a:extLst>
          </p:cNvPr>
          <p:cNvSpPr/>
          <p:nvPr/>
        </p:nvSpPr>
        <p:spPr>
          <a:xfrm>
            <a:off x="23230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D37C72-2830-4D12-9651-D8690595D009}"/>
              </a:ext>
            </a:extLst>
          </p:cNvPr>
          <p:cNvSpPr/>
          <p:nvPr/>
        </p:nvSpPr>
        <p:spPr>
          <a:xfrm>
            <a:off x="27802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D546BF-C9B2-4F5D-93CD-27BC459B0F4F}"/>
              </a:ext>
            </a:extLst>
          </p:cNvPr>
          <p:cNvSpPr/>
          <p:nvPr/>
        </p:nvSpPr>
        <p:spPr>
          <a:xfrm>
            <a:off x="32374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D255DA-7D30-4674-A1C8-61930DC65D3E}"/>
              </a:ext>
            </a:extLst>
          </p:cNvPr>
          <p:cNvSpPr/>
          <p:nvPr/>
        </p:nvSpPr>
        <p:spPr>
          <a:xfrm>
            <a:off x="36946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5D1648-E51D-47A9-A56C-40C1322AA4EF}"/>
              </a:ext>
            </a:extLst>
          </p:cNvPr>
          <p:cNvSpPr/>
          <p:nvPr/>
        </p:nvSpPr>
        <p:spPr>
          <a:xfrm>
            <a:off x="41518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793AC9-5F18-49B9-BDF6-585F369982E0}"/>
              </a:ext>
            </a:extLst>
          </p:cNvPr>
          <p:cNvSpPr/>
          <p:nvPr/>
        </p:nvSpPr>
        <p:spPr>
          <a:xfrm>
            <a:off x="46090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E19B9-0B2F-4428-AA88-DD5E0DDAEE94}"/>
              </a:ext>
            </a:extLst>
          </p:cNvPr>
          <p:cNvSpPr txBox="1"/>
          <p:nvPr/>
        </p:nvSpPr>
        <p:spPr>
          <a:xfrm>
            <a:off x="1029218" y="85858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394A6-D4C3-409B-A228-86EE49EDA206}"/>
              </a:ext>
            </a:extLst>
          </p:cNvPr>
          <p:cNvSpPr txBox="1"/>
          <p:nvPr/>
        </p:nvSpPr>
        <p:spPr>
          <a:xfrm>
            <a:off x="1486418" y="85858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8650A3-A203-4DB4-98B9-CB66E5F62047}"/>
              </a:ext>
            </a:extLst>
          </p:cNvPr>
          <p:cNvSpPr txBox="1"/>
          <p:nvPr/>
        </p:nvSpPr>
        <p:spPr>
          <a:xfrm>
            <a:off x="1885109" y="858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697AF-1661-44C3-B3F3-15A77B93DF86}"/>
              </a:ext>
            </a:extLst>
          </p:cNvPr>
          <p:cNvSpPr txBox="1"/>
          <p:nvPr/>
        </p:nvSpPr>
        <p:spPr>
          <a:xfrm>
            <a:off x="2400818" y="858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C8A474-A2AA-4033-A8B4-7507756F3D82}"/>
              </a:ext>
            </a:extLst>
          </p:cNvPr>
          <p:cNvSpPr txBox="1"/>
          <p:nvPr/>
        </p:nvSpPr>
        <p:spPr>
          <a:xfrm>
            <a:off x="2799509" y="858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E08B99-60B4-41D2-9B0A-D46E944D448D}"/>
              </a:ext>
            </a:extLst>
          </p:cNvPr>
          <p:cNvSpPr txBox="1"/>
          <p:nvPr/>
        </p:nvSpPr>
        <p:spPr>
          <a:xfrm>
            <a:off x="3315218" y="858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6081AE-E2A3-4ADB-914E-BBD2FED90603}"/>
              </a:ext>
            </a:extLst>
          </p:cNvPr>
          <p:cNvSpPr txBox="1"/>
          <p:nvPr/>
        </p:nvSpPr>
        <p:spPr>
          <a:xfrm>
            <a:off x="3787211" y="858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71F98A-6A4F-4E01-B125-4504093BEEFE}"/>
              </a:ext>
            </a:extLst>
          </p:cNvPr>
          <p:cNvSpPr txBox="1"/>
          <p:nvPr/>
        </p:nvSpPr>
        <p:spPr>
          <a:xfrm>
            <a:off x="4185903" y="858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1946A6-BA34-45A0-B3BB-46D7C3EEDD88}"/>
              </a:ext>
            </a:extLst>
          </p:cNvPr>
          <p:cNvSpPr txBox="1"/>
          <p:nvPr/>
        </p:nvSpPr>
        <p:spPr>
          <a:xfrm>
            <a:off x="4701611" y="858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C043570-7996-4CFD-B60B-79E5346A9A8F}"/>
              </a:ext>
            </a:extLst>
          </p:cNvPr>
          <p:cNvSpPr/>
          <p:nvPr/>
        </p:nvSpPr>
        <p:spPr>
          <a:xfrm>
            <a:off x="50662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7825605-2C4B-4E64-A943-6C915D8BB7D1}"/>
              </a:ext>
            </a:extLst>
          </p:cNvPr>
          <p:cNvSpPr/>
          <p:nvPr/>
        </p:nvSpPr>
        <p:spPr>
          <a:xfrm>
            <a:off x="55234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8BB3F9-8FD4-49EE-9CFC-17AD621D1224}"/>
              </a:ext>
            </a:extLst>
          </p:cNvPr>
          <p:cNvSpPr/>
          <p:nvPr/>
        </p:nvSpPr>
        <p:spPr>
          <a:xfrm>
            <a:off x="598066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6A421AD-8DBE-49BB-A3F1-09AAC7B76A74}"/>
              </a:ext>
            </a:extLst>
          </p:cNvPr>
          <p:cNvSpPr txBox="1"/>
          <p:nvPr/>
        </p:nvSpPr>
        <p:spPr>
          <a:xfrm>
            <a:off x="5100302" y="858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3FA68B3-EBC8-4723-90CF-9EBA8E15BCCD}"/>
              </a:ext>
            </a:extLst>
          </p:cNvPr>
          <p:cNvSpPr txBox="1"/>
          <p:nvPr/>
        </p:nvSpPr>
        <p:spPr>
          <a:xfrm>
            <a:off x="5616012" y="85858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3506A8-7B41-405B-9A4A-F15977C347B7}"/>
              </a:ext>
            </a:extLst>
          </p:cNvPr>
          <p:cNvSpPr txBox="1"/>
          <p:nvPr/>
        </p:nvSpPr>
        <p:spPr>
          <a:xfrm>
            <a:off x="6014702" y="858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110B49-E082-4DB8-9F4C-A5C1D2104CEB}"/>
              </a:ext>
            </a:extLst>
          </p:cNvPr>
          <p:cNvSpPr/>
          <p:nvPr/>
        </p:nvSpPr>
        <p:spPr>
          <a:xfrm>
            <a:off x="951461" y="163379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A4D0EA2-3D60-4ACF-8FEA-2E763B52D956}"/>
              </a:ext>
            </a:extLst>
          </p:cNvPr>
          <p:cNvSpPr/>
          <p:nvPr/>
        </p:nvSpPr>
        <p:spPr>
          <a:xfrm>
            <a:off x="1408661" y="163379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FDE48E9-3769-429A-92F8-3B3241CF3CF6}"/>
              </a:ext>
            </a:extLst>
          </p:cNvPr>
          <p:cNvSpPr/>
          <p:nvPr/>
        </p:nvSpPr>
        <p:spPr>
          <a:xfrm>
            <a:off x="1865861" y="163379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52171C3-7035-4E7F-9F17-F23F22739DA8}"/>
              </a:ext>
            </a:extLst>
          </p:cNvPr>
          <p:cNvSpPr/>
          <p:nvPr/>
        </p:nvSpPr>
        <p:spPr>
          <a:xfrm>
            <a:off x="2323061" y="163379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40AB15-F8C1-41CE-9EEF-D01A4B6DDD96}"/>
              </a:ext>
            </a:extLst>
          </p:cNvPr>
          <p:cNvSpPr/>
          <p:nvPr/>
        </p:nvSpPr>
        <p:spPr>
          <a:xfrm>
            <a:off x="2780261" y="163379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F057E11-E13B-42AA-BF35-FD6FCB91B3E5}"/>
              </a:ext>
            </a:extLst>
          </p:cNvPr>
          <p:cNvSpPr/>
          <p:nvPr/>
        </p:nvSpPr>
        <p:spPr>
          <a:xfrm>
            <a:off x="3237461" y="163379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02B6211-1A88-4A74-B0FF-4BB22FA249A8}"/>
              </a:ext>
            </a:extLst>
          </p:cNvPr>
          <p:cNvSpPr/>
          <p:nvPr/>
        </p:nvSpPr>
        <p:spPr>
          <a:xfrm>
            <a:off x="3694661" y="163379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48CA158-45FD-4C16-B2C0-443C4365F7DA}"/>
              </a:ext>
            </a:extLst>
          </p:cNvPr>
          <p:cNvSpPr/>
          <p:nvPr/>
        </p:nvSpPr>
        <p:spPr>
          <a:xfrm>
            <a:off x="4151861" y="163379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4596B6F-DBA9-4502-8C9E-766EC29D28D8}"/>
              </a:ext>
            </a:extLst>
          </p:cNvPr>
          <p:cNvSpPr/>
          <p:nvPr/>
        </p:nvSpPr>
        <p:spPr>
          <a:xfrm>
            <a:off x="4609061" y="163379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95FF54-0A78-4BC2-B3E0-3B3347EEB70E}"/>
              </a:ext>
            </a:extLst>
          </p:cNvPr>
          <p:cNvSpPr txBox="1"/>
          <p:nvPr/>
        </p:nvSpPr>
        <p:spPr>
          <a:xfrm>
            <a:off x="1029218" y="167773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6DD5EC5-D156-43A0-B85D-02A4BED44E12}"/>
              </a:ext>
            </a:extLst>
          </p:cNvPr>
          <p:cNvSpPr txBox="1"/>
          <p:nvPr/>
        </p:nvSpPr>
        <p:spPr>
          <a:xfrm>
            <a:off x="1486418" y="167773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78C9E90-1BB5-4613-94C4-85A8065072A9}"/>
              </a:ext>
            </a:extLst>
          </p:cNvPr>
          <p:cNvSpPr txBox="1"/>
          <p:nvPr/>
        </p:nvSpPr>
        <p:spPr>
          <a:xfrm>
            <a:off x="1885109" y="16777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AFA1DE2-069D-48DD-A249-D061520EC4D0}"/>
              </a:ext>
            </a:extLst>
          </p:cNvPr>
          <p:cNvSpPr txBox="1"/>
          <p:nvPr/>
        </p:nvSpPr>
        <p:spPr>
          <a:xfrm>
            <a:off x="2400818" y="1677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7D79D92-B24D-4072-BE2E-19D1B360BF11}"/>
              </a:ext>
            </a:extLst>
          </p:cNvPr>
          <p:cNvSpPr txBox="1"/>
          <p:nvPr/>
        </p:nvSpPr>
        <p:spPr>
          <a:xfrm>
            <a:off x="2799509" y="16777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712E21-5C29-4E5F-93BD-581D107B9D1E}"/>
              </a:ext>
            </a:extLst>
          </p:cNvPr>
          <p:cNvSpPr txBox="1"/>
          <p:nvPr/>
        </p:nvSpPr>
        <p:spPr>
          <a:xfrm>
            <a:off x="3315218" y="1677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E2C935A-B704-44BB-BE54-76BD22A66A6E}"/>
              </a:ext>
            </a:extLst>
          </p:cNvPr>
          <p:cNvSpPr txBox="1"/>
          <p:nvPr/>
        </p:nvSpPr>
        <p:spPr>
          <a:xfrm>
            <a:off x="3787211" y="1677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6BE0CE0-AB8E-4BB4-BF0C-823F31369EF8}"/>
              </a:ext>
            </a:extLst>
          </p:cNvPr>
          <p:cNvSpPr txBox="1"/>
          <p:nvPr/>
        </p:nvSpPr>
        <p:spPr>
          <a:xfrm>
            <a:off x="4185903" y="16777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C89B22-8F5C-4C77-ABDD-CBE034EE2468}"/>
              </a:ext>
            </a:extLst>
          </p:cNvPr>
          <p:cNvSpPr txBox="1"/>
          <p:nvPr/>
        </p:nvSpPr>
        <p:spPr>
          <a:xfrm>
            <a:off x="4701611" y="1677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4AB3FCF-0CAB-4168-8453-93124F2B7BF9}"/>
              </a:ext>
            </a:extLst>
          </p:cNvPr>
          <p:cNvSpPr/>
          <p:nvPr/>
        </p:nvSpPr>
        <p:spPr>
          <a:xfrm>
            <a:off x="5066261" y="163379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61F018C-E882-40FB-A97E-87BDC3654A00}"/>
              </a:ext>
            </a:extLst>
          </p:cNvPr>
          <p:cNvSpPr/>
          <p:nvPr/>
        </p:nvSpPr>
        <p:spPr>
          <a:xfrm>
            <a:off x="5523461" y="163379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05B6BF7-9507-475A-989E-65C737468D1D}"/>
              </a:ext>
            </a:extLst>
          </p:cNvPr>
          <p:cNvSpPr/>
          <p:nvPr/>
        </p:nvSpPr>
        <p:spPr>
          <a:xfrm>
            <a:off x="5980661" y="163379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4CE6BDA-36B4-4227-8559-019DDC398167}"/>
              </a:ext>
            </a:extLst>
          </p:cNvPr>
          <p:cNvSpPr txBox="1"/>
          <p:nvPr/>
        </p:nvSpPr>
        <p:spPr>
          <a:xfrm>
            <a:off x="5100302" y="16777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88C29B4-3D6A-4875-AA99-2A0F8813E424}"/>
              </a:ext>
            </a:extLst>
          </p:cNvPr>
          <p:cNvSpPr txBox="1"/>
          <p:nvPr/>
        </p:nvSpPr>
        <p:spPr>
          <a:xfrm>
            <a:off x="5616012" y="167773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108782A-4899-40CE-93E1-696200526E4A}"/>
              </a:ext>
            </a:extLst>
          </p:cNvPr>
          <p:cNvSpPr txBox="1"/>
          <p:nvPr/>
        </p:nvSpPr>
        <p:spPr>
          <a:xfrm>
            <a:off x="6014702" y="16777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428937E-0BCB-4748-B541-39150C3C7B9B}"/>
              </a:ext>
            </a:extLst>
          </p:cNvPr>
          <p:cNvSpPr/>
          <p:nvPr/>
        </p:nvSpPr>
        <p:spPr>
          <a:xfrm>
            <a:off x="951461" y="245294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5B570D7-F272-4707-A7BB-61B9632712CD}"/>
              </a:ext>
            </a:extLst>
          </p:cNvPr>
          <p:cNvSpPr/>
          <p:nvPr/>
        </p:nvSpPr>
        <p:spPr>
          <a:xfrm>
            <a:off x="1408661" y="245294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015E2E7-E82F-4B7E-9CB3-002996F99C9B}"/>
              </a:ext>
            </a:extLst>
          </p:cNvPr>
          <p:cNvSpPr/>
          <p:nvPr/>
        </p:nvSpPr>
        <p:spPr>
          <a:xfrm>
            <a:off x="1865861" y="24529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3EC2778-12DA-4C74-A3E9-D01EBD6BDE98}"/>
              </a:ext>
            </a:extLst>
          </p:cNvPr>
          <p:cNvSpPr/>
          <p:nvPr/>
        </p:nvSpPr>
        <p:spPr>
          <a:xfrm>
            <a:off x="2323061" y="24529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E19D8DA-F41E-4737-B320-31CCEEA6B95B}"/>
              </a:ext>
            </a:extLst>
          </p:cNvPr>
          <p:cNvSpPr/>
          <p:nvPr/>
        </p:nvSpPr>
        <p:spPr>
          <a:xfrm>
            <a:off x="2780261" y="24529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80EAB2A-0BE8-4DBB-8BC6-E3B1B6F36122}"/>
              </a:ext>
            </a:extLst>
          </p:cNvPr>
          <p:cNvSpPr/>
          <p:nvPr/>
        </p:nvSpPr>
        <p:spPr>
          <a:xfrm>
            <a:off x="3237461" y="245294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ACE5FB5-269F-4D83-9E74-317B9DB8973C}"/>
              </a:ext>
            </a:extLst>
          </p:cNvPr>
          <p:cNvSpPr/>
          <p:nvPr/>
        </p:nvSpPr>
        <p:spPr>
          <a:xfrm>
            <a:off x="3694661" y="245294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E5C3EE-5970-45AD-BC18-F6C105611341}"/>
              </a:ext>
            </a:extLst>
          </p:cNvPr>
          <p:cNvSpPr/>
          <p:nvPr/>
        </p:nvSpPr>
        <p:spPr>
          <a:xfrm>
            <a:off x="4151861" y="245294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2DBD351-2462-4BAE-B751-4076AA3D9652}"/>
              </a:ext>
            </a:extLst>
          </p:cNvPr>
          <p:cNvSpPr/>
          <p:nvPr/>
        </p:nvSpPr>
        <p:spPr>
          <a:xfrm>
            <a:off x="4609061" y="24529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BA8895-2582-450C-8371-D57ECD161943}"/>
              </a:ext>
            </a:extLst>
          </p:cNvPr>
          <p:cNvSpPr txBox="1"/>
          <p:nvPr/>
        </p:nvSpPr>
        <p:spPr>
          <a:xfrm>
            <a:off x="1029218" y="249688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B8C3663-403F-48C3-8994-D0DC678DFAF9}"/>
              </a:ext>
            </a:extLst>
          </p:cNvPr>
          <p:cNvSpPr txBox="1"/>
          <p:nvPr/>
        </p:nvSpPr>
        <p:spPr>
          <a:xfrm>
            <a:off x="1486418" y="249688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8E91378-3F86-4940-84D3-A88595E7D282}"/>
              </a:ext>
            </a:extLst>
          </p:cNvPr>
          <p:cNvSpPr txBox="1"/>
          <p:nvPr/>
        </p:nvSpPr>
        <p:spPr>
          <a:xfrm>
            <a:off x="1885109" y="249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426246E-8652-43DA-BF83-0DB45FC27AFA}"/>
              </a:ext>
            </a:extLst>
          </p:cNvPr>
          <p:cNvSpPr txBox="1"/>
          <p:nvPr/>
        </p:nvSpPr>
        <p:spPr>
          <a:xfrm>
            <a:off x="2400818" y="2496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092333F-C43E-471E-9F64-C3572BEE574A}"/>
              </a:ext>
            </a:extLst>
          </p:cNvPr>
          <p:cNvSpPr txBox="1"/>
          <p:nvPr/>
        </p:nvSpPr>
        <p:spPr>
          <a:xfrm>
            <a:off x="2799509" y="249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42781D1-CB06-45B0-83B9-110254BCDE89}"/>
              </a:ext>
            </a:extLst>
          </p:cNvPr>
          <p:cNvSpPr txBox="1"/>
          <p:nvPr/>
        </p:nvSpPr>
        <p:spPr>
          <a:xfrm>
            <a:off x="3315218" y="2496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D4976A3-7655-4387-B87D-BC2DDC2C7444}"/>
              </a:ext>
            </a:extLst>
          </p:cNvPr>
          <p:cNvSpPr txBox="1"/>
          <p:nvPr/>
        </p:nvSpPr>
        <p:spPr>
          <a:xfrm>
            <a:off x="3787211" y="2496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A413C44-525F-470E-BCC3-642CFEF1B84A}"/>
              </a:ext>
            </a:extLst>
          </p:cNvPr>
          <p:cNvSpPr txBox="1"/>
          <p:nvPr/>
        </p:nvSpPr>
        <p:spPr>
          <a:xfrm>
            <a:off x="4185903" y="249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0068214-8247-4BE9-8DE0-C4C67CEDA6BA}"/>
              </a:ext>
            </a:extLst>
          </p:cNvPr>
          <p:cNvSpPr txBox="1"/>
          <p:nvPr/>
        </p:nvSpPr>
        <p:spPr>
          <a:xfrm>
            <a:off x="4701611" y="2496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9985A48-85B6-4872-8336-9310F42D376B}"/>
              </a:ext>
            </a:extLst>
          </p:cNvPr>
          <p:cNvSpPr/>
          <p:nvPr/>
        </p:nvSpPr>
        <p:spPr>
          <a:xfrm>
            <a:off x="5066261" y="24529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19897DB-EA61-43D3-B542-182B8C38796F}"/>
              </a:ext>
            </a:extLst>
          </p:cNvPr>
          <p:cNvSpPr/>
          <p:nvPr/>
        </p:nvSpPr>
        <p:spPr>
          <a:xfrm>
            <a:off x="5523461" y="24529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8132F10-D096-4EF1-B984-57E997F63BCB}"/>
              </a:ext>
            </a:extLst>
          </p:cNvPr>
          <p:cNvSpPr/>
          <p:nvPr/>
        </p:nvSpPr>
        <p:spPr>
          <a:xfrm>
            <a:off x="5980661" y="2452947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9A716EB-1457-4222-8BA8-E5AE2D523F9C}"/>
              </a:ext>
            </a:extLst>
          </p:cNvPr>
          <p:cNvSpPr txBox="1"/>
          <p:nvPr/>
        </p:nvSpPr>
        <p:spPr>
          <a:xfrm>
            <a:off x="5100302" y="249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26641CF-E743-4250-AED1-EF3609144134}"/>
              </a:ext>
            </a:extLst>
          </p:cNvPr>
          <p:cNvSpPr txBox="1"/>
          <p:nvPr/>
        </p:nvSpPr>
        <p:spPr>
          <a:xfrm>
            <a:off x="5616012" y="249688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078E609-AE18-4DD1-8089-B8A67064D301}"/>
              </a:ext>
            </a:extLst>
          </p:cNvPr>
          <p:cNvSpPr txBox="1"/>
          <p:nvPr/>
        </p:nvSpPr>
        <p:spPr>
          <a:xfrm>
            <a:off x="6014702" y="249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B035CD-E268-4156-A4FC-9A020FF82059}"/>
              </a:ext>
            </a:extLst>
          </p:cNvPr>
          <p:cNvSpPr/>
          <p:nvPr/>
        </p:nvSpPr>
        <p:spPr>
          <a:xfrm>
            <a:off x="3650945" y="4228408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600315-9899-4966-8CAC-BE7FEA232016}"/>
              </a:ext>
            </a:extLst>
          </p:cNvPr>
          <p:cNvSpPr/>
          <p:nvPr/>
        </p:nvSpPr>
        <p:spPr>
          <a:xfrm>
            <a:off x="4108145" y="4228408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999DC5-9D52-4BAE-896D-A43D7608FA37}"/>
              </a:ext>
            </a:extLst>
          </p:cNvPr>
          <p:cNvSpPr/>
          <p:nvPr/>
        </p:nvSpPr>
        <p:spPr>
          <a:xfrm>
            <a:off x="4565345" y="422840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2D90C6A-F822-4382-A188-3F66F7C62298}"/>
              </a:ext>
            </a:extLst>
          </p:cNvPr>
          <p:cNvSpPr/>
          <p:nvPr/>
        </p:nvSpPr>
        <p:spPr>
          <a:xfrm>
            <a:off x="5022545" y="422840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5C907F-1CB3-427A-8C05-7B63A29D6A91}"/>
              </a:ext>
            </a:extLst>
          </p:cNvPr>
          <p:cNvSpPr/>
          <p:nvPr/>
        </p:nvSpPr>
        <p:spPr>
          <a:xfrm>
            <a:off x="5479745" y="422840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365088-CB87-437D-9F13-600B1CB2FA11}"/>
              </a:ext>
            </a:extLst>
          </p:cNvPr>
          <p:cNvSpPr/>
          <p:nvPr/>
        </p:nvSpPr>
        <p:spPr>
          <a:xfrm>
            <a:off x="5936945" y="4228408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C24AF0-4C78-45CD-9E08-148D8A4994F3}"/>
              </a:ext>
            </a:extLst>
          </p:cNvPr>
          <p:cNvSpPr/>
          <p:nvPr/>
        </p:nvSpPr>
        <p:spPr>
          <a:xfrm>
            <a:off x="6394145" y="4228408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12D0C5-9B2F-4773-BA35-3FEDEFA5C7E2}"/>
              </a:ext>
            </a:extLst>
          </p:cNvPr>
          <p:cNvSpPr/>
          <p:nvPr/>
        </p:nvSpPr>
        <p:spPr>
          <a:xfrm>
            <a:off x="6851345" y="4228408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5D7764-3534-4F4D-9152-B6899E6D2B53}"/>
              </a:ext>
            </a:extLst>
          </p:cNvPr>
          <p:cNvSpPr/>
          <p:nvPr/>
        </p:nvSpPr>
        <p:spPr>
          <a:xfrm>
            <a:off x="7308545" y="422840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A41B27-F728-40FF-AC58-A72E3450F539}"/>
              </a:ext>
            </a:extLst>
          </p:cNvPr>
          <p:cNvSpPr txBox="1"/>
          <p:nvPr/>
        </p:nvSpPr>
        <p:spPr>
          <a:xfrm>
            <a:off x="3728702" y="4272342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BD795B-0BFC-4E4A-8436-B7D01928C97E}"/>
              </a:ext>
            </a:extLst>
          </p:cNvPr>
          <p:cNvSpPr txBox="1"/>
          <p:nvPr/>
        </p:nvSpPr>
        <p:spPr>
          <a:xfrm>
            <a:off x="4185902" y="4272342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CF2F38-9DA9-494D-B556-03344C554A41}"/>
              </a:ext>
            </a:extLst>
          </p:cNvPr>
          <p:cNvSpPr txBox="1"/>
          <p:nvPr/>
        </p:nvSpPr>
        <p:spPr>
          <a:xfrm>
            <a:off x="4584593" y="4272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635E5E-0D5B-4BE8-AB31-069A35527324}"/>
              </a:ext>
            </a:extLst>
          </p:cNvPr>
          <p:cNvSpPr txBox="1"/>
          <p:nvPr/>
        </p:nvSpPr>
        <p:spPr>
          <a:xfrm>
            <a:off x="5100302" y="427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44A1AD-AE46-4B8C-8380-F604138536C9}"/>
              </a:ext>
            </a:extLst>
          </p:cNvPr>
          <p:cNvSpPr txBox="1"/>
          <p:nvPr/>
        </p:nvSpPr>
        <p:spPr>
          <a:xfrm>
            <a:off x="5498993" y="4272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D2C43E-3B3D-43AF-B719-5E4426A2A758}"/>
              </a:ext>
            </a:extLst>
          </p:cNvPr>
          <p:cNvSpPr txBox="1"/>
          <p:nvPr/>
        </p:nvSpPr>
        <p:spPr>
          <a:xfrm>
            <a:off x="6014702" y="427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74FEF5-F367-456D-A63D-3F8A5C7C1B23}"/>
              </a:ext>
            </a:extLst>
          </p:cNvPr>
          <p:cNvSpPr txBox="1"/>
          <p:nvPr/>
        </p:nvSpPr>
        <p:spPr>
          <a:xfrm>
            <a:off x="6486695" y="427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8D2796-8E49-4ED2-9E06-C814524116AA}"/>
              </a:ext>
            </a:extLst>
          </p:cNvPr>
          <p:cNvSpPr txBox="1"/>
          <p:nvPr/>
        </p:nvSpPr>
        <p:spPr>
          <a:xfrm>
            <a:off x="6885387" y="4272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7C40CF3-DDA3-436B-ADC7-E5CB3935728C}"/>
              </a:ext>
            </a:extLst>
          </p:cNvPr>
          <p:cNvSpPr txBox="1"/>
          <p:nvPr/>
        </p:nvSpPr>
        <p:spPr>
          <a:xfrm>
            <a:off x="7401095" y="427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D8E3D70-83B7-4464-AA7D-D6BDDB966B45}"/>
              </a:ext>
            </a:extLst>
          </p:cNvPr>
          <p:cNvSpPr/>
          <p:nvPr/>
        </p:nvSpPr>
        <p:spPr>
          <a:xfrm>
            <a:off x="7765745" y="422840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5C40C0D-04BE-433D-825E-7BA431C91346}"/>
              </a:ext>
            </a:extLst>
          </p:cNvPr>
          <p:cNvSpPr/>
          <p:nvPr/>
        </p:nvSpPr>
        <p:spPr>
          <a:xfrm>
            <a:off x="8222945" y="422840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DEC69E-A5ED-4287-893B-216EE431F0BF}"/>
              </a:ext>
            </a:extLst>
          </p:cNvPr>
          <p:cNvSpPr/>
          <p:nvPr/>
        </p:nvSpPr>
        <p:spPr>
          <a:xfrm>
            <a:off x="8680145" y="4228408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42C550-F698-4781-A359-5AD5546556B9}"/>
              </a:ext>
            </a:extLst>
          </p:cNvPr>
          <p:cNvSpPr txBox="1"/>
          <p:nvPr/>
        </p:nvSpPr>
        <p:spPr>
          <a:xfrm>
            <a:off x="7799786" y="4272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26F714-C0BA-4AC5-B1F3-B9D432978773}"/>
              </a:ext>
            </a:extLst>
          </p:cNvPr>
          <p:cNvSpPr txBox="1"/>
          <p:nvPr/>
        </p:nvSpPr>
        <p:spPr>
          <a:xfrm>
            <a:off x="8315496" y="4272342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4B3217-356A-4A43-9526-32C4800A53D4}"/>
              </a:ext>
            </a:extLst>
          </p:cNvPr>
          <p:cNvSpPr txBox="1"/>
          <p:nvPr/>
        </p:nvSpPr>
        <p:spPr>
          <a:xfrm>
            <a:off x="8714186" y="4272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533DF1-F05D-4AC2-93A7-5C1CFBCEEECA}"/>
              </a:ext>
            </a:extLst>
          </p:cNvPr>
          <p:cNvSpPr/>
          <p:nvPr/>
        </p:nvSpPr>
        <p:spPr>
          <a:xfrm>
            <a:off x="36509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2E60F7-4362-475D-BFDE-BD7DEC203A13}"/>
              </a:ext>
            </a:extLst>
          </p:cNvPr>
          <p:cNvSpPr/>
          <p:nvPr/>
        </p:nvSpPr>
        <p:spPr>
          <a:xfrm>
            <a:off x="41081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E5908F-63CD-412C-8589-4FF5FDA8A3DA}"/>
              </a:ext>
            </a:extLst>
          </p:cNvPr>
          <p:cNvSpPr/>
          <p:nvPr/>
        </p:nvSpPr>
        <p:spPr>
          <a:xfrm>
            <a:off x="45653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4941332-96D1-4495-BD4F-6F5B3FA4A5C4}"/>
              </a:ext>
            </a:extLst>
          </p:cNvPr>
          <p:cNvSpPr/>
          <p:nvPr/>
        </p:nvSpPr>
        <p:spPr>
          <a:xfrm>
            <a:off x="50225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0FDE29A-002E-4E98-8D10-1EBEBD67A649}"/>
              </a:ext>
            </a:extLst>
          </p:cNvPr>
          <p:cNvSpPr/>
          <p:nvPr/>
        </p:nvSpPr>
        <p:spPr>
          <a:xfrm>
            <a:off x="54797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CC604D1-DF41-4E1D-80DA-F7E99E475785}"/>
              </a:ext>
            </a:extLst>
          </p:cNvPr>
          <p:cNvSpPr/>
          <p:nvPr/>
        </p:nvSpPr>
        <p:spPr>
          <a:xfrm>
            <a:off x="59369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BB5B01-FD79-48DB-AF73-7AA4BD80CDE4}"/>
              </a:ext>
            </a:extLst>
          </p:cNvPr>
          <p:cNvSpPr/>
          <p:nvPr/>
        </p:nvSpPr>
        <p:spPr>
          <a:xfrm>
            <a:off x="63941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5DA1CF5-609F-451A-828D-F5DA33E40942}"/>
              </a:ext>
            </a:extLst>
          </p:cNvPr>
          <p:cNvSpPr/>
          <p:nvPr/>
        </p:nvSpPr>
        <p:spPr>
          <a:xfrm>
            <a:off x="68513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2D420C-189D-4DBD-BE84-319917F6DD23}"/>
              </a:ext>
            </a:extLst>
          </p:cNvPr>
          <p:cNvSpPr/>
          <p:nvPr/>
        </p:nvSpPr>
        <p:spPr>
          <a:xfrm>
            <a:off x="73085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C8909-D874-4BC5-BC6E-FB4EE37C87EC}"/>
              </a:ext>
            </a:extLst>
          </p:cNvPr>
          <p:cNvSpPr txBox="1"/>
          <p:nvPr/>
        </p:nvSpPr>
        <p:spPr>
          <a:xfrm>
            <a:off x="3728702" y="508144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AC3760-652A-44D9-8FFE-0522B363D164}"/>
              </a:ext>
            </a:extLst>
          </p:cNvPr>
          <p:cNvSpPr txBox="1"/>
          <p:nvPr/>
        </p:nvSpPr>
        <p:spPr>
          <a:xfrm>
            <a:off x="4185902" y="508144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D0E668B-B344-4B69-9D57-62DF129C0019}"/>
              </a:ext>
            </a:extLst>
          </p:cNvPr>
          <p:cNvSpPr txBox="1"/>
          <p:nvPr/>
        </p:nvSpPr>
        <p:spPr>
          <a:xfrm>
            <a:off x="4643102" y="508144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1AA27A0-5E62-45F0-B8ED-81F2AA4218BA}"/>
              </a:ext>
            </a:extLst>
          </p:cNvPr>
          <p:cNvSpPr txBox="1"/>
          <p:nvPr/>
        </p:nvSpPr>
        <p:spPr>
          <a:xfrm>
            <a:off x="5100302" y="5081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4FFD4CB-BAB3-4050-86FC-F174BA508156}"/>
              </a:ext>
            </a:extLst>
          </p:cNvPr>
          <p:cNvSpPr txBox="1"/>
          <p:nvPr/>
        </p:nvSpPr>
        <p:spPr>
          <a:xfrm>
            <a:off x="5557502" y="508144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D46373-1D40-43B8-A350-BC09557F60E0}"/>
              </a:ext>
            </a:extLst>
          </p:cNvPr>
          <p:cNvSpPr txBox="1"/>
          <p:nvPr/>
        </p:nvSpPr>
        <p:spPr>
          <a:xfrm>
            <a:off x="6014702" y="5081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3B1A8BA-97DB-4812-9868-23BD6703AF27}"/>
              </a:ext>
            </a:extLst>
          </p:cNvPr>
          <p:cNvSpPr txBox="1"/>
          <p:nvPr/>
        </p:nvSpPr>
        <p:spPr>
          <a:xfrm>
            <a:off x="6486695" y="5081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9CD7836-5D7E-4256-9B8B-2E38D06D82E5}"/>
              </a:ext>
            </a:extLst>
          </p:cNvPr>
          <p:cNvSpPr txBox="1"/>
          <p:nvPr/>
        </p:nvSpPr>
        <p:spPr>
          <a:xfrm>
            <a:off x="6943896" y="508144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C9041F-32DE-4BB4-9C27-AC439A1DA494}"/>
              </a:ext>
            </a:extLst>
          </p:cNvPr>
          <p:cNvSpPr txBox="1"/>
          <p:nvPr/>
        </p:nvSpPr>
        <p:spPr>
          <a:xfrm>
            <a:off x="7401095" y="5081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C7D13C6-67B4-4C3D-BFCF-AC4BE212F4DC}"/>
              </a:ext>
            </a:extLst>
          </p:cNvPr>
          <p:cNvSpPr/>
          <p:nvPr/>
        </p:nvSpPr>
        <p:spPr>
          <a:xfrm>
            <a:off x="77657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0DFA6B7-592F-4CAC-B1FF-DE5D2C04A9BE}"/>
              </a:ext>
            </a:extLst>
          </p:cNvPr>
          <p:cNvSpPr/>
          <p:nvPr/>
        </p:nvSpPr>
        <p:spPr>
          <a:xfrm>
            <a:off x="8222945" y="503751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6D3BC3-9E3D-4C23-9499-18BF41971341}"/>
              </a:ext>
            </a:extLst>
          </p:cNvPr>
          <p:cNvSpPr/>
          <p:nvPr/>
        </p:nvSpPr>
        <p:spPr>
          <a:xfrm>
            <a:off x="8680145" y="503751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742F4B2-DE65-4E80-BD41-6EBE53657BE5}"/>
              </a:ext>
            </a:extLst>
          </p:cNvPr>
          <p:cNvSpPr txBox="1"/>
          <p:nvPr/>
        </p:nvSpPr>
        <p:spPr>
          <a:xfrm>
            <a:off x="7858295" y="508144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B69AFA-44A2-4D29-B07D-07F4831A2133}"/>
              </a:ext>
            </a:extLst>
          </p:cNvPr>
          <p:cNvSpPr txBox="1"/>
          <p:nvPr/>
        </p:nvSpPr>
        <p:spPr>
          <a:xfrm>
            <a:off x="8315496" y="508144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35EF74F-B55B-4693-A813-3E771233723B}"/>
              </a:ext>
            </a:extLst>
          </p:cNvPr>
          <p:cNvSpPr txBox="1"/>
          <p:nvPr/>
        </p:nvSpPr>
        <p:spPr>
          <a:xfrm>
            <a:off x="8772695" y="508144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EDE9D20-C1BE-4678-A310-955D94E4C6DA}"/>
              </a:ext>
            </a:extLst>
          </p:cNvPr>
          <p:cNvSpPr/>
          <p:nvPr/>
        </p:nvSpPr>
        <p:spPr>
          <a:xfrm>
            <a:off x="3650945" y="5863542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C16DBC-BC6B-4FC0-9F32-276A42F28845}"/>
              </a:ext>
            </a:extLst>
          </p:cNvPr>
          <p:cNvSpPr/>
          <p:nvPr/>
        </p:nvSpPr>
        <p:spPr>
          <a:xfrm>
            <a:off x="4108145" y="5863542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B38BEEA-6A30-4B6A-B307-6EB009323850}"/>
              </a:ext>
            </a:extLst>
          </p:cNvPr>
          <p:cNvSpPr/>
          <p:nvPr/>
        </p:nvSpPr>
        <p:spPr>
          <a:xfrm>
            <a:off x="4565345" y="586354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66B6429-8962-4E97-84D2-FC44BBE1F691}"/>
              </a:ext>
            </a:extLst>
          </p:cNvPr>
          <p:cNvSpPr/>
          <p:nvPr/>
        </p:nvSpPr>
        <p:spPr>
          <a:xfrm>
            <a:off x="5022545" y="586354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363D700-A0EA-42EB-8AF6-18ABD280C0D3}"/>
              </a:ext>
            </a:extLst>
          </p:cNvPr>
          <p:cNvSpPr/>
          <p:nvPr/>
        </p:nvSpPr>
        <p:spPr>
          <a:xfrm>
            <a:off x="5479745" y="586354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8D733F2-91E4-4892-848C-15816CF7C150}"/>
              </a:ext>
            </a:extLst>
          </p:cNvPr>
          <p:cNvSpPr/>
          <p:nvPr/>
        </p:nvSpPr>
        <p:spPr>
          <a:xfrm>
            <a:off x="5936945" y="5863542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C2D0AF-8596-4EA4-8C1C-81F87CC29B6E}"/>
              </a:ext>
            </a:extLst>
          </p:cNvPr>
          <p:cNvSpPr/>
          <p:nvPr/>
        </p:nvSpPr>
        <p:spPr>
          <a:xfrm>
            <a:off x="6394145" y="5863542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2792D76-8378-4BDB-BDA7-484262A70B69}"/>
              </a:ext>
            </a:extLst>
          </p:cNvPr>
          <p:cNvSpPr/>
          <p:nvPr/>
        </p:nvSpPr>
        <p:spPr>
          <a:xfrm>
            <a:off x="6851345" y="5863542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C61C2C7-1F37-4814-B1BC-77821439A47E}"/>
              </a:ext>
            </a:extLst>
          </p:cNvPr>
          <p:cNvSpPr/>
          <p:nvPr/>
        </p:nvSpPr>
        <p:spPr>
          <a:xfrm>
            <a:off x="7308545" y="586354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C9B13D-A0E1-49C5-BB64-310F37D58E5E}"/>
              </a:ext>
            </a:extLst>
          </p:cNvPr>
          <p:cNvSpPr txBox="1"/>
          <p:nvPr/>
        </p:nvSpPr>
        <p:spPr>
          <a:xfrm>
            <a:off x="3693435" y="59074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E0E9AA-39F5-4E5D-9EE9-AEF899CD5234}"/>
              </a:ext>
            </a:extLst>
          </p:cNvPr>
          <p:cNvSpPr txBox="1"/>
          <p:nvPr/>
        </p:nvSpPr>
        <p:spPr>
          <a:xfrm>
            <a:off x="4185902" y="590747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290EB4B-CEBD-467A-8856-CB032D54A2C7}"/>
              </a:ext>
            </a:extLst>
          </p:cNvPr>
          <p:cNvSpPr txBox="1"/>
          <p:nvPr/>
        </p:nvSpPr>
        <p:spPr>
          <a:xfrm>
            <a:off x="4643102" y="590747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3D4199-50C4-4DBA-8FFF-6E07496DE266}"/>
              </a:ext>
            </a:extLst>
          </p:cNvPr>
          <p:cNvSpPr txBox="1"/>
          <p:nvPr/>
        </p:nvSpPr>
        <p:spPr>
          <a:xfrm>
            <a:off x="5100302" y="5907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1DD3E15-C773-4ADB-9066-4F67D09E2CE8}"/>
              </a:ext>
            </a:extLst>
          </p:cNvPr>
          <p:cNvSpPr txBox="1"/>
          <p:nvPr/>
        </p:nvSpPr>
        <p:spPr>
          <a:xfrm>
            <a:off x="5557502" y="590747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35AF25B-15D1-45FC-A6E6-F00879E9E1FC}"/>
              </a:ext>
            </a:extLst>
          </p:cNvPr>
          <p:cNvSpPr txBox="1"/>
          <p:nvPr/>
        </p:nvSpPr>
        <p:spPr>
          <a:xfrm>
            <a:off x="6014702" y="5907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8D66BF2-5A46-462C-8AD0-D6FBCF1DF658}"/>
              </a:ext>
            </a:extLst>
          </p:cNvPr>
          <p:cNvSpPr txBox="1"/>
          <p:nvPr/>
        </p:nvSpPr>
        <p:spPr>
          <a:xfrm>
            <a:off x="6486695" y="5907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AAC7FA-052C-4E92-86EF-FA6FF7FE32C4}"/>
              </a:ext>
            </a:extLst>
          </p:cNvPr>
          <p:cNvSpPr txBox="1"/>
          <p:nvPr/>
        </p:nvSpPr>
        <p:spPr>
          <a:xfrm>
            <a:off x="6943896" y="590747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B6B318-FB63-4609-ACFE-E47A52ECC108}"/>
              </a:ext>
            </a:extLst>
          </p:cNvPr>
          <p:cNvSpPr txBox="1"/>
          <p:nvPr/>
        </p:nvSpPr>
        <p:spPr>
          <a:xfrm>
            <a:off x="7401095" y="5907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688E554-92A8-4248-929C-AC4382BB184C}"/>
              </a:ext>
            </a:extLst>
          </p:cNvPr>
          <p:cNvSpPr/>
          <p:nvPr/>
        </p:nvSpPr>
        <p:spPr>
          <a:xfrm>
            <a:off x="7765745" y="586354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2104071-8F86-44C1-94B0-B83E3BFC1CBC}"/>
              </a:ext>
            </a:extLst>
          </p:cNvPr>
          <p:cNvSpPr/>
          <p:nvPr/>
        </p:nvSpPr>
        <p:spPr>
          <a:xfrm>
            <a:off x="8222945" y="586354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B13E723-5409-4BDB-8A3D-D74BE27D4A2A}"/>
              </a:ext>
            </a:extLst>
          </p:cNvPr>
          <p:cNvSpPr/>
          <p:nvPr/>
        </p:nvSpPr>
        <p:spPr>
          <a:xfrm>
            <a:off x="8680145" y="5863542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23A0024-0B6D-43FD-98C9-E1A7BF353B54}"/>
              </a:ext>
            </a:extLst>
          </p:cNvPr>
          <p:cNvSpPr txBox="1"/>
          <p:nvPr/>
        </p:nvSpPr>
        <p:spPr>
          <a:xfrm>
            <a:off x="7858295" y="590747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87CBAC-1DE3-43DE-8C76-215106949D84}"/>
              </a:ext>
            </a:extLst>
          </p:cNvPr>
          <p:cNvSpPr txBox="1"/>
          <p:nvPr/>
        </p:nvSpPr>
        <p:spPr>
          <a:xfrm>
            <a:off x="8315496" y="590747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D68EA7F-9E46-43FF-B7A1-B3C9F70CFF45}"/>
              </a:ext>
            </a:extLst>
          </p:cNvPr>
          <p:cNvSpPr txBox="1"/>
          <p:nvPr/>
        </p:nvSpPr>
        <p:spPr>
          <a:xfrm>
            <a:off x="8772695" y="590747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C455802-B4B3-42D7-8CBB-D86A06BE5ABA}"/>
              </a:ext>
            </a:extLst>
          </p:cNvPr>
          <p:cNvSpPr txBox="1"/>
          <p:nvPr/>
        </p:nvSpPr>
        <p:spPr>
          <a:xfrm>
            <a:off x="2504571" y="4272342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CE8FBA-9245-4C8D-AE64-93E6DC652C50}"/>
              </a:ext>
            </a:extLst>
          </p:cNvPr>
          <p:cNvSpPr txBox="1"/>
          <p:nvPr/>
        </p:nvSpPr>
        <p:spPr>
          <a:xfrm>
            <a:off x="2504571" y="5081449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0C32E1A-6AEA-47A9-99C2-072905322CA4}"/>
              </a:ext>
            </a:extLst>
          </p:cNvPr>
          <p:cNvSpPr txBox="1"/>
          <p:nvPr/>
        </p:nvSpPr>
        <p:spPr>
          <a:xfrm>
            <a:off x="2504571" y="5907476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F8998B9-E3A4-4F38-8E45-2A83C4D150E0}"/>
              </a:ext>
            </a:extLst>
          </p:cNvPr>
          <p:cNvSpPr txBox="1"/>
          <p:nvPr/>
        </p:nvSpPr>
        <p:spPr>
          <a:xfrm>
            <a:off x="3741525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12B259A-5F7D-4AE7-A268-F1FB84A91C09}"/>
              </a:ext>
            </a:extLst>
          </p:cNvPr>
          <p:cNvSpPr txBox="1"/>
          <p:nvPr/>
        </p:nvSpPr>
        <p:spPr>
          <a:xfrm>
            <a:off x="4198725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19C174E-C79B-4D0D-A239-67D5C084C9EA}"/>
              </a:ext>
            </a:extLst>
          </p:cNvPr>
          <p:cNvSpPr txBox="1"/>
          <p:nvPr/>
        </p:nvSpPr>
        <p:spPr>
          <a:xfrm>
            <a:off x="4655925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371EE89-D363-473B-9CE9-76E66841EE2F}"/>
              </a:ext>
            </a:extLst>
          </p:cNvPr>
          <p:cNvSpPr txBox="1"/>
          <p:nvPr/>
        </p:nvSpPr>
        <p:spPr>
          <a:xfrm>
            <a:off x="5113126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24F7EFB-FE0D-4452-A436-992E92AED261}"/>
              </a:ext>
            </a:extLst>
          </p:cNvPr>
          <p:cNvSpPr txBox="1"/>
          <p:nvPr/>
        </p:nvSpPr>
        <p:spPr>
          <a:xfrm>
            <a:off x="5570325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E3230B5-D334-4C52-998B-C42F64978EEC}"/>
              </a:ext>
            </a:extLst>
          </p:cNvPr>
          <p:cNvSpPr txBox="1"/>
          <p:nvPr/>
        </p:nvSpPr>
        <p:spPr>
          <a:xfrm>
            <a:off x="6027525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7FA572-E1DC-4FE5-9770-06C0D727C2C3}"/>
              </a:ext>
            </a:extLst>
          </p:cNvPr>
          <p:cNvSpPr txBox="1"/>
          <p:nvPr/>
        </p:nvSpPr>
        <p:spPr>
          <a:xfrm>
            <a:off x="6499519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090C444-7A42-4A17-A16F-D54E4089C69B}"/>
              </a:ext>
            </a:extLst>
          </p:cNvPr>
          <p:cNvSpPr txBox="1"/>
          <p:nvPr/>
        </p:nvSpPr>
        <p:spPr>
          <a:xfrm>
            <a:off x="6956719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0CEDB14-E5D9-4E04-9325-2AD962F1B9EC}"/>
              </a:ext>
            </a:extLst>
          </p:cNvPr>
          <p:cNvSpPr txBox="1"/>
          <p:nvPr/>
        </p:nvSpPr>
        <p:spPr>
          <a:xfrm>
            <a:off x="7413919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DB2B9D8-2F88-411B-ACA3-C0679CAD45EB}"/>
              </a:ext>
            </a:extLst>
          </p:cNvPr>
          <p:cNvSpPr txBox="1"/>
          <p:nvPr/>
        </p:nvSpPr>
        <p:spPr>
          <a:xfrm>
            <a:off x="7871118" y="3788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29FFE5E-D870-4711-8914-D34CE8695801}"/>
              </a:ext>
            </a:extLst>
          </p:cNvPr>
          <p:cNvSpPr txBox="1"/>
          <p:nvPr/>
        </p:nvSpPr>
        <p:spPr>
          <a:xfrm>
            <a:off x="8282635" y="37887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A49784B-AD5F-4141-BA83-C9A41E8E7535}"/>
              </a:ext>
            </a:extLst>
          </p:cNvPr>
          <p:cNvSpPr txBox="1"/>
          <p:nvPr/>
        </p:nvSpPr>
        <p:spPr>
          <a:xfrm>
            <a:off x="8739834" y="37887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4448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3B035CD-E268-4156-A4FC-9A020FF82059}"/>
              </a:ext>
            </a:extLst>
          </p:cNvPr>
          <p:cNvSpPr/>
          <p:nvPr/>
        </p:nvSpPr>
        <p:spPr>
          <a:xfrm>
            <a:off x="1747500" y="83206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600315-9899-4966-8CAC-BE7FEA232016}"/>
              </a:ext>
            </a:extLst>
          </p:cNvPr>
          <p:cNvSpPr/>
          <p:nvPr/>
        </p:nvSpPr>
        <p:spPr>
          <a:xfrm>
            <a:off x="2204700" y="83206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999DC5-9D52-4BAE-896D-A43D7608FA37}"/>
              </a:ext>
            </a:extLst>
          </p:cNvPr>
          <p:cNvSpPr/>
          <p:nvPr/>
        </p:nvSpPr>
        <p:spPr>
          <a:xfrm>
            <a:off x="2661900" y="83206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2D90C6A-F822-4382-A188-3F66F7C62298}"/>
              </a:ext>
            </a:extLst>
          </p:cNvPr>
          <p:cNvSpPr/>
          <p:nvPr/>
        </p:nvSpPr>
        <p:spPr>
          <a:xfrm>
            <a:off x="3119100" y="83206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5C907F-1CB3-427A-8C05-7B63A29D6A91}"/>
              </a:ext>
            </a:extLst>
          </p:cNvPr>
          <p:cNvSpPr/>
          <p:nvPr/>
        </p:nvSpPr>
        <p:spPr>
          <a:xfrm>
            <a:off x="3576300" y="83206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365088-CB87-437D-9F13-600B1CB2FA11}"/>
              </a:ext>
            </a:extLst>
          </p:cNvPr>
          <p:cNvSpPr/>
          <p:nvPr/>
        </p:nvSpPr>
        <p:spPr>
          <a:xfrm>
            <a:off x="4033500" y="83206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C24AF0-4C78-45CD-9E08-148D8A4994F3}"/>
              </a:ext>
            </a:extLst>
          </p:cNvPr>
          <p:cNvSpPr/>
          <p:nvPr/>
        </p:nvSpPr>
        <p:spPr>
          <a:xfrm>
            <a:off x="4490700" y="83206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12D0C5-9B2F-4773-BA35-3FEDEFA5C7E2}"/>
              </a:ext>
            </a:extLst>
          </p:cNvPr>
          <p:cNvSpPr/>
          <p:nvPr/>
        </p:nvSpPr>
        <p:spPr>
          <a:xfrm>
            <a:off x="4947900" y="83206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5D7764-3534-4F4D-9152-B6899E6D2B53}"/>
              </a:ext>
            </a:extLst>
          </p:cNvPr>
          <p:cNvSpPr/>
          <p:nvPr/>
        </p:nvSpPr>
        <p:spPr>
          <a:xfrm>
            <a:off x="5405100" y="83206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A41B27-F728-40FF-AC58-A72E3450F539}"/>
              </a:ext>
            </a:extLst>
          </p:cNvPr>
          <p:cNvSpPr txBox="1"/>
          <p:nvPr/>
        </p:nvSpPr>
        <p:spPr>
          <a:xfrm>
            <a:off x="1825257" y="87599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BD795B-0BFC-4E4A-8436-B7D01928C97E}"/>
              </a:ext>
            </a:extLst>
          </p:cNvPr>
          <p:cNvSpPr txBox="1"/>
          <p:nvPr/>
        </p:nvSpPr>
        <p:spPr>
          <a:xfrm>
            <a:off x="2282457" y="87599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CF2F38-9DA9-494D-B556-03344C554A41}"/>
              </a:ext>
            </a:extLst>
          </p:cNvPr>
          <p:cNvSpPr txBox="1"/>
          <p:nvPr/>
        </p:nvSpPr>
        <p:spPr>
          <a:xfrm>
            <a:off x="2681148" y="875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635E5E-0D5B-4BE8-AB31-069A35527324}"/>
              </a:ext>
            </a:extLst>
          </p:cNvPr>
          <p:cNvSpPr txBox="1"/>
          <p:nvPr/>
        </p:nvSpPr>
        <p:spPr>
          <a:xfrm>
            <a:off x="3196857" y="87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44A1AD-AE46-4B8C-8380-F604138536C9}"/>
              </a:ext>
            </a:extLst>
          </p:cNvPr>
          <p:cNvSpPr txBox="1"/>
          <p:nvPr/>
        </p:nvSpPr>
        <p:spPr>
          <a:xfrm>
            <a:off x="3595548" y="875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D2C43E-3B3D-43AF-B719-5E4426A2A758}"/>
              </a:ext>
            </a:extLst>
          </p:cNvPr>
          <p:cNvSpPr txBox="1"/>
          <p:nvPr/>
        </p:nvSpPr>
        <p:spPr>
          <a:xfrm>
            <a:off x="4111257" y="87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74FEF5-F367-456D-A63D-3F8A5C7C1B23}"/>
              </a:ext>
            </a:extLst>
          </p:cNvPr>
          <p:cNvSpPr txBox="1"/>
          <p:nvPr/>
        </p:nvSpPr>
        <p:spPr>
          <a:xfrm>
            <a:off x="4583250" y="87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8D2796-8E49-4ED2-9E06-C814524116AA}"/>
              </a:ext>
            </a:extLst>
          </p:cNvPr>
          <p:cNvSpPr txBox="1"/>
          <p:nvPr/>
        </p:nvSpPr>
        <p:spPr>
          <a:xfrm>
            <a:off x="4981942" y="875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7C40CF3-DDA3-436B-ADC7-E5CB3935728C}"/>
              </a:ext>
            </a:extLst>
          </p:cNvPr>
          <p:cNvSpPr txBox="1"/>
          <p:nvPr/>
        </p:nvSpPr>
        <p:spPr>
          <a:xfrm>
            <a:off x="5497650" y="87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D8E3D70-83B7-4464-AA7D-D6BDDB966B45}"/>
              </a:ext>
            </a:extLst>
          </p:cNvPr>
          <p:cNvSpPr/>
          <p:nvPr/>
        </p:nvSpPr>
        <p:spPr>
          <a:xfrm>
            <a:off x="5862300" y="83206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5C40C0D-04BE-433D-825E-7BA431C91346}"/>
              </a:ext>
            </a:extLst>
          </p:cNvPr>
          <p:cNvSpPr/>
          <p:nvPr/>
        </p:nvSpPr>
        <p:spPr>
          <a:xfrm>
            <a:off x="6319500" y="832065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DEC69E-A5ED-4287-893B-216EE431F0BF}"/>
              </a:ext>
            </a:extLst>
          </p:cNvPr>
          <p:cNvSpPr/>
          <p:nvPr/>
        </p:nvSpPr>
        <p:spPr>
          <a:xfrm>
            <a:off x="6776700" y="83206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42C550-F698-4781-A359-5AD5546556B9}"/>
              </a:ext>
            </a:extLst>
          </p:cNvPr>
          <p:cNvSpPr txBox="1"/>
          <p:nvPr/>
        </p:nvSpPr>
        <p:spPr>
          <a:xfrm>
            <a:off x="5896341" y="875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26F714-C0BA-4AC5-B1F3-B9D432978773}"/>
              </a:ext>
            </a:extLst>
          </p:cNvPr>
          <p:cNvSpPr txBox="1"/>
          <p:nvPr/>
        </p:nvSpPr>
        <p:spPr>
          <a:xfrm>
            <a:off x="6412051" y="87599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4B3217-356A-4A43-9526-32C4800A53D4}"/>
              </a:ext>
            </a:extLst>
          </p:cNvPr>
          <p:cNvSpPr txBox="1"/>
          <p:nvPr/>
        </p:nvSpPr>
        <p:spPr>
          <a:xfrm>
            <a:off x="6810741" y="875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533DF1-F05D-4AC2-93A7-5C1CFBCEEECA}"/>
              </a:ext>
            </a:extLst>
          </p:cNvPr>
          <p:cNvSpPr/>
          <p:nvPr/>
        </p:nvSpPr>
        <p:spPr>
          <a:xfrm>
            <a:off x="1747500" y="1825322"/>
            <a:ext cx="6400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C8909-D874-4BC5-BC6E-FB4EE37C87EC}"/>
              </a:ext>
            </a:extLst>
          </p:cNvPr>
          <p:cNvSpPr txBox="1"/>
          <p:nvPr/>
        </p:nvSpPr>
        <p:spPr>
          <a:xfrm>
            <a:off x="1747500" y="1894339"/>
            <a:ext cx="64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 (2)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EDE9D20-C1BE-4678-A310-955D94E4C6DA}"/>
              </a:ext>
            </a:extLst>
          </p:cNvPr>
          <p:cNvSpPr/>
          <p:nvPr/>
        </p:nvSpPr>
        <p:spPr>
          <a:xfrm>
            <a:off x="1747500" y="265134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C16DBC-BC6B-4FC0-9F32-276A42F28845}"/>
              </a:ext>
            </a:extLst>
          </p:cNvPr>
          <p:cNvSpPr/>
          <p:nvPr/>
        </p:nvSpPr>
        <p:spPr>
          <a:xfrm>
            <a:off x="2204700" y="265134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B38BEEA-6A30-4B6A-B307-6EB009323850}"/>
              </a:ext>
            </a:extLst>
          </p:cNvPr>
          <p:cNvSpPr/>
          <p:nvPr/>
        </p:nvSpPr>
        <p:spPr>
          <a:xfrm>
            <a:off x="2661900" y="265134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66B6429-8962-4E97-84D2-FC44BBE1F691}"/>
              </a:ext>
            </a:extLst>
          </p:cNvPr>
          <p:cNvSpPr/>
          <p:nvPr/>
        </p:nvSpPr>
        <p:spPr>
          <a:xfrm>
            <a:off x="3119100" y="265134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363D700-A0EA-42EB-8AF6-18ABD280C0D3}"/>
              </a:ext>
            </a:extLst>
          </p:cNvPr>
          <p:cNvSpPr/>
          <p:nvPr/>
        </p:nvSpPr>
        <p:spPr>
          <a:xfrm>
            <a:off x="3576300" y="265134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8D733F2-91E4-4892-848C-15816CF7C150}"/>
              </a:ext>
            </a:extLst>
          </p:cNvPr>
          <p:cNvSpPr/>
          <p:nvPr/>
        </p:nvSpPr>
        <p:spPr>
          <a:xfrm>
            <a:off x="4033500" y="265134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C2D0AF-8596-4EA4-8C1C-81F87CC29B6E}"/>
              </a:ext>
            </a:extLst>
          </p:cNvPr>
          <p:cNvSpPr/>
          <p:nvPr/>
        </p:nvSpPr>
        <p:spPr>
          <a:xfrm>
            <a:off x="4490700" y="265134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2792D76-8378-4BDB-BDA7-484262A70B69}"/>
              </a:ext>
            </a:extLst>
          </p:cNvPr>
          <p:cNvSpPr/>
          <p:nvPr/>
        </p:nvSpPr>
        <p:spPr>
          <a:xfrm>
            <a:off x="4947900" y="265134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C61C2C7-1F37-4814-B1BC-77821439A47E}"/>
              </a:ext>
            </a:extLst>
          </p:cNvPr>
          <p:cNvSpPr/>
          <p:nvPr/>
        </p:nvSpPr>
        <p:spPr>
          <a:xfrm>
            <a:off x="5405100" y="265134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C9B13D-A0E1-49C5-BB64-310F37D58E5E}"/>
              </a:ext>
            </a:extLst>
          </p:cNvPr>
          <p:cNvSpPr txBox="1"/>
          <p:nvPr/>
        </p:nvSpPr>
        <p:spPr>
          <a:xfrm>
            <a:off x="1789990" y="26952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E0E9AA-39F5-4E5D-9EE9-AEF899CD5234}"/>
              </a:ext>
            </a:extLst>
          </p:cNvPr>
          <p:cNvSpPr txBox="1"/>
          <p:nvPr/>
        </p:nvSpPr>
        <p:spPr>
          <a:xfrm>
            <a:off x="2282457" y="26952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290EB4B-CEBD-467A-8856-CB032D54A2C7}"/>
              </a:ext>
            </a:extLst>
          </p:cNvPr>
          <p:cNvSpPr txBox="1"/>
          <p:nvPr/>
        </p:nvSpPr>
        <p:spPr>
          <a:xfrm>
            <a:off x="2739657" y="26952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3D4199-50C4-4DBA-8FFF-6E07496DE266}"/>
              </a:ext>
            </a:extLst>
          </p:cNvPr>
          <p:cNvSpPr txBox="1"/>
          <p:nvPr/>
        </p:nvSpPr>
        <p:spPr>
          <a:xfrm>
            <a:off x="3196857" y="2695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1DD3E15-C773-4ADB-9066-4F67D09E2CE8}"/>
              </a:ext>
            </a:extLst>
          </p:cNvPr>
          <p:cNvSpPr txBox="1"/>
          <p:nvPr/>
        </p:nvSpPr>
        <p:spPr>
          <a:xfrm>
            <a:off x="3654057" y="26952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35AF25B-15D1-45FC-A6E6-F00879E9E1FC}"/>
              </a:ext>
            </a:extLst>
          </p:cNvPr>
          <p:cNvSpPr txBox="1"/>
          <p:nvPr/>
        </p:nvSpPr>
        <p:spPr>
          <a:xfrm>
            <a:off x="4111257" y="2695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8D66BF2-5A46-462C-8AD0-D6FBCF1DF658}"/>
              </a:ext>
            </a:extLst>
          </p:cNvPr>
          <p:cNvSpPr txBox="1"/>
          <p:nvPr/>
        </p:nvSpPr>
        <p:spPr>
          <a:xfrm>
            <a:off x="4583250" y="2695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AAC7FA-052C-4E92-86EF-FA6FF7FE32C4}"/>
              </a:ext>
            </a:extLst>
          </p:cNvPr>
          <p:cNvSpPr txBox="1"/>
          <p:nvPr/>
        </p:nvSpPr>
        <p:spPr>
          <a:xfrm>
            <a:off x="5040451" y="26952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B6B318-FB63-4609-ACFE-E47A52ECC108}"/>
              </a:ext>
            </a:extLst>
          </p:cNvPr>
          <p:cNvSpPr txBox="1"/>
          <p:nvPr/>
        </p:nvSpPr>
        <p:spPr>
          <a:xfrm>
            <a:off x="5497650" y="2695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688E554-92A8-4248-929C-AC4382BB184C}"/>
              </a:ext>
            </a:extLst>
          </p:cNvPr>
          <p:cNvSpPr/>
          <p:nvPr/>
        </p:nvSpPr>
        <p:spPr>
          <a:xfrm>
            <a:off x="5862300" y="265134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2104071-8F86-44C1-94B0-B83E3BFC1CBC}"/>
              </a:ext>
            </a:extLst>
          </p:cNvPr>
          <p:cNvSpPr/>
          <p:nvPr/>
        </p:nvSpPr>
        <p:spPr>
          <a:xfrm>
            <a:off x="6319500" y="265134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B13E723-5409-4BDB-8A3D-D74BE27D4A2A}"/>
              </a:ext>
            </a:extLst>
          </p:cNvPr>
          <p:cNvSpPr/>
          <p:nvPr/>
        </p:nvSpPr>
        <p:spPr>
          <a:xfrm>
            <a:off x="6776700" y="265134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23A0024-0B6D-43FD-98C9-E1A7BF353B54}"/>
              </a:ext>
            </a:extLst>
          </p:cNvPr>
          <p:cNvSpPr txBox="1"/>
          <p:nvPr/>
        </p:nvSpPr>
        <p:spPr>
          <a:xfrm>
            <a:off x="5954850" y="26952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87CBAC-1DE3-43DE-8C76-215106949D84}"/>
              </a:ext>
            </a:extLst>
          </p:cNvPr>
          <p:cNvSpPr txBox="1"/>
          <p:nvPr/>
        </p:nvSpPr>
        <p:spPr>
          <a:xfrm>
            <a:off x="6412051" y="26952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D68EA7F-9E46-43FF-B7A1-B3C9F70CFF45}"/>
              </a:ext>
            </a:extLst>
          </p:cNvPr>
          <p:cNvSpPr txBox="1"/>
          <p:nvPr/>
        </p:nvSpPr>
        <p:spPr>
          <a:xfrm>
            <a:off x="6869250" y="26952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C455802-B4B3-42D7-8CBB-D86A06BE5ABA}"/>
              </a:ext>
            </a:extLst>
          </p:cNvPr>
          <p:cNvSpPr txBox="1"/>
          <p:nvPr/>
        </p:nvSpPr>
        <p:spPr>
          <a:xfrm>
            <a:off x="601126" y="875999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CE8FBA-9245-4C8D-AE64-93E6DC652C50}"/>
              </a:ext>
            </a:extLst>
          </p:cNvPr>
          <p:cNvSpPr txBox="1"/>
          <p:nvPr/>
        </p:nvSpPr>
        <p:spPr>
          <a:xfrm>
            <a:off x="601126" y="1869256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0C32E1A-6AEA-47A9-99C2-072905322CA4}"/>
              </a:ext>
            </a:extLst>
          </p:cNvPr>
          <p:cNvSpPr txBox="1"/>
          <p:nvPr/>
        </p:nvSpPr>
        <p:spPr>
          <a:xfrm>
            <a:off x="601126" y="2695283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F8998B9-E3A4-4F38-8E45-2A83C4D150E0}"/>
              </a:ext>
            </a:extLst>
          </p:cNvPr>
          <p:cNvSpPr txBox="1"/>
          <p:nvPr/>
        </p:nvSpPr>
        <p:spPr>
          <a:xfrm>
            <a:off x="1838080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12B259A-5F7D-4AE7-A268-F1FB84A91C09}"/>
              </a:ext>
            </a:extLst>
          </p:cNvPr>
          <p:cNvSpPr txBox="1"/>
          <p:nvPr/>
        </p:nvSpPr>
        <p:spPr>
          <a:xfrm>
            <a:off x="2295280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19C174E-C79B-4D0D-A239-67D5C084C9EA}"/>
              </a:ext>
            </a:extLst>
          </p:cNvPr>
          <p:cNvSpPr txBox="1"/>
          <p:nvPr/>
        </p:nvSpPr>
        <p:spPr>
          <a:xfrm>
            <a:off x="2752480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371EE89-D363-473B-9CE9-76E66841EE2F}"/>
              </a:ext>
            </a:extLst>
          </p:cNvPr>
          <p:cNvSpPr txBox="1"/>
          <p:nvPr/>
        </p:nvSpPr>
        <p:spPr>
          <a:xfrm>
            <a:off x="3209681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24F7EFB-FE0D-4452-A436-992E92AED261}"/>
              </a:ext>
            </a:extLst>
          </p:cNvPr>
          <p:cNvSpPr txBox="1"/>
          <p:nvPr/>
        </p:nvSpPr>
        <p:spPr>
          <a:xfrm>
            <a:off x="3666880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E3230B5-D334-4C52-998B-C42F64978EEC}"/>
              </a:ext>
            </a:extLst>
          </p:cNvPr>
          <p:cNvSpPr txBox="1"/>
          <p:nvPr/>
        </p:nvSpPr>
        <p:spPr>
          <a:xfrm>
            <a:off x="4124080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7FA572-E1DC-4FE5-9770-06C0D727C2C3}"/>
              </a:ext>
            </a:extLst>
          </p:cNvPr>
          <p:cNvSpPr txBox="1"/>
          <p:nvPr/>
        </p:nvSpPr>
        <p:spPr>
          <a:xfrm>
            <a:off x="4596074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090C444-7A42-4A17-A16F-D54E4089C69B}"/>
              </a:ext>
            </a:extLst>
          </p:cNvPr>
          <p:cNvSpPr txBox="1"/>
          <p:nvPr/>
        </p:nvSpPr>
        <p:spPr>
          <a:xfrm>
            <a:off x="5053274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0CEDB14-E5D9-4E04-9325-2AD962F1B9EC}"/>
              </a:ext>
            </a:extLst>
          </p:cNvPr>
          <p:cNvSpPr txBox="1"/>
          <p:nvPr/>
        </p:nvSpPr>
        <p:spPr>
          <a:xfrm>
            <a:off x="5510474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DB2B9D8-2F88-411B-ACA3-C0679CAD45EB}"/>
              </a:ext>
            </a:extLst>
          </p:cNvPr>
          <p:cNvSpPr txBox="1"/>
          <p:nvPr/>
        </p:nvSpPr>
        <p:spPr>
          <a:xfrm>
            <a:off x="5967673" y="3923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29FFE5E-D870-4711-8914-D34CE8695801}"/>
              </a:ext>
            </a:extLst>
          </p:cNvPr>
          <p:cNvSpPr txBox="1"/>
          <p:nvPr/>
        </p:nvSpPr>
        <p:spPr>
          <a:xfrm>
            <a:off x="6379190" y="3923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A49784B-AD5F-4141-BA83-C9A41E8E7535}"/>
              </a:ext>
            </a:extLst>
          </p:cNvPr>
          <p:cNvSpPr txBox="1"/>
          <p:nvPr/>
        </p:nvSpPr>
        <p:spPr>
          <a:xfrm>
            <a:off x="6836389" y="3923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52DC107-ECC4-4BAF-A7A9-E81F19EBEEDB}"/>
              </a:ext>
            </a:extLst>
          </p:cNvPr>
          <p:cNvSpPr/>
          <p:nvPr/>
        </p:nvSpPr>
        <p:spPr>
          <a:xfrm>
            <a:off x="2661900" y="1825322"/>
            <a:ext cx="6400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F6868D4-F172-42C5-9F3C-BC0D8601E5F2}"/>
              </a:ext>
            </a:extLst>
          </p:cNvPr>
          <p:cNvSpPr/>
          <p:nvPr/>
        </p:nvSpPr>
        <p:spPr>
          <a:xfrm>
            <a:off x="3574428" y="1825322"/>
            <a:ext cx="6400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78B23F0-C430-44C4-8F8B-6DECDAF0E153}"/>
              </a:ext>
            </a:extLst>
          </p:cNvPr>
          <p:cNvSpPr/>
          <p:nvPr/>
        </p:nvSpPr>
        <p:spPr>
          <a:xfrm>
            <a:off x="4488828" y="1825322"/>
            <a:ext cx="6400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DA7DA0E-3EE3-4111-8AED-3A92C7E008B8}"/>
              </a:ext>
            </a:extLst>
          </p:cNvPr>
          <p:cNvSpPr/>
          <p:nvPr/>
        </p:nvSpPr>
        <p:spPr>
          <a:xfrm>
            <a:off x="6315046" y="1825322"/>
            <a:ext cx="6400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094E467-5468-48B0-9A39-0D92261EABA4}"/>
              </a:ext>
            </a:extLst>
          </p:cNvPr>
          <p:cNvSpPr txBox="1"/>
          <p:nvPr/>
        </p:nvSpPr>
        <p:spPr>
          <a:xfrm>
            <a:off x="2661900" y="1894339"/>
            <a:ext cx="64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 (3)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340A363-A074-4600-A4D4-880A4672AA88}"/>
              </a:ext>
            </a:extLst>
          </p:cNvPr>
          <p:cNvSpPr txBox="1"/>
          <p:nvPr/>
        </p:nvSpPr>
        <p:spPr>
          <a:xfrm>
            <a:off x="3573717" y="1894339"/>
            <a:ext cx="64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 (4)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4DE1369-573A-4E22-8EFD-FF48C2DEE85C}"/>
              </a:ext>
            </a:extLst>
          </p:cNvPr>
          <p:cNvSpPr/>
          <p:nvPr/>
        </p:nvSpPr>
        <p:spPr>
          <a:xfrm>
            <a:off x="4485533" y="1825322"/>
            <a:ext cx="6400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26F5AA2-BA42-46F6-8B5B-0183DABB8725}"/>
              </a:ext>
            </a:extLst>
          </p:cNvPr>
          <p:cNvSpPr txBox="1"/>
          <p:nvPr/>
        </p:nvSpPr>
        <p:spPr>
          <a:xfrm>
            <a:off x="4484822" y="1894339"/>
            <a:ext cx="64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 (7)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9512CE-CABA-4C8D-82BD-66EEADC45501}"/>
              </a:ext>
            </a:extLst>
          </p:cNvPr>
          <p:cNvSpPr/>
          <p:nvPr/>
        </p:nvSpPr>
        <p:spPr>
          <a:xfrm>
            <a:off x="5391238" y="1825322"/>
            <a:ext cx="6400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F1AB11C-F23D-4A32-AD48-73983B785DDB}"/>
              </a:ext>
            </a:extLst>
          </p:cNvPr>
          <p:cNvSpPr txBox="1"/>
          <p:nvPr/>
        </p:nvSpPr>
        <p:spPr>
          <a:xfrm>
            <a:off x="5390527" y="1894339"/>
            <a:ext cx="64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 (11)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4ECD776-425B-4324-9694-7741666D34ED}"/>
              </a:ext>
            </a:extLst>
          </p:cNvPr>
          <p:cNvSpPr/>
          <p:nvPr/>
        </p:nvSpPr>
        <p:spPr>
          <a:xfrm>
            <a:off x="6315758" y="1825322"/>
            <a:ext cx="6400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AA52821-0D0E-4868-BE66-0BC11112493B}"/>
              </a:ext>
            </a:extLst>
          </p:cNvPr>
          <p:cNvSpPr txBox="1"/>
          <p:nvPr/>
        </p:nvSpPr>
        <p:spPr>
          <a:xfrm>
            <a:off x="6280146" y="1896419"/>
            <a:ext cx="71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 (15)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384CC1-76D9-4285-AB9F-BB812F5E81B8}"/>
              </a:ext>
            </a:extLst>
          </p:cNvPr>
          <p:cNvCxnSpPr>
            <a:cxnSpLocks/>
            <a:stCxn id="98" idx="3"/>
            <a:endCxn id="212" idx="1"/>
          </p:cNvCxnSpPr>
          <p:nvPr/>
        </p:nvCxnSpPr>
        <p:spPr>
          <a:xfrm>
            <a:off x="2387580" y="2053922"/>
            <a:ext cx="274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8D164DC-D89D-46F7-9547-ED95D84AFF2F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3301979" y="2048228"/>
            <a:ext cx="2717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9678B37-C640-4BD7-AACD-FB625AB2376A}"/>
              </a:ext>
            </a:extLst>
          </p:cNvPr>
          <p:cNvCxnSpPr>
            <a:cxnSpLocks/>
            <a:stCxn id="233" idx="3"/>
            <a:endCxn id="235" idx="1"/>
          </p:cNvCxnSpPr>
          <p:nvPr/>
        </p:nvCxnSpPr>
        <p:spPr>
          <a:xfrm>
            <a:off x="4213796" y="2048228"/>
            <a:ext cx="2710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2A5DA313-7BAF-439F-8094-EC6F4DF51743}"/>
              </a:ext>
            </a:extLst>
          </p:cNvPr>
          <p:cNvCxnSpPr>
            <a:cxnSpLocks/>
            <a:stCxn id="234" idx="3"/>
            <a:endCxn id="236" idx="1"/>
          </p:cNvCxnSpPr>
          <p:nvPr/>
        </p:nvCxnSpPr>
        <p:spPr>
          <a:xfrm>
            <a:off x="5125613" y="2053922"/>
            <a:ext cx="265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3772052-A706-4121-BA4D-828D579A6923}"/>
              </a:ext>
            </a:extLst>
          </p:cNvPr>
          <p:cNvCxnSpPr>
            <a:cxnSpLocks/>
            <a:stCxn id="236" idx="3"/>
            <a:endCxn id="238" idx="1"/>
          </p:cNvCxnSpPr>
          <p:nvPr/>
        </p:nvCxnSpPr>
        <p:spPr>
          <a:xfrm>
            <a:off x="6031318" y="2053922"/>
            <a:ext cx="2844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A2412D6-4979-4E17-9491-13FB572D3289}"/>
              </a:ext>
            </a:extLst>
          </p:cNvPr>
          <p:cNvSpPr txBox="1"/>
          <p:nvPr/>
        </p:nvSpPr>
        <p:spPr>
          <a:xfrm>
            <a:off x="1928662" y="14417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0C8FD8-6886-4F53-977B-C921F96009D5}"/>
              </a:ext>
            </a:extLst>
          </p:cNvPr>
          <p:cNvSpPr txBox="1"/>
          <p:nvPr/>
        </p:nvSpPr>
        <p:spPr>
          <a:xfrm>
            <a:off x="2845046" y="14417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50DC6F-CBF0-4130-8070-6EE3ACB26366}"/>
              </a:ext>
            </a:extLst>
          </p:cNvPr>
          <p:cNvSpPr txBox="1"/>
          <p:nvPr/>
        </p:nvSpPr>
        <p:spPr>
          <a:xfrm>
            <a:off x="3761430" y="14417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39E346-0001-464A-AB7B-6A046B6BB86E}"/>
              </a:ext>
            </a:extLst>
          </p:cNvPr>
          <p:cNvSpPr txBox="1"/>
          <p:nvPr/>
        </p:nvSpPr>
        <p:spPr>
          <a:xfrm>
            <a:off x="4671862" y="14417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D49489-A828-41BA-9296-2F66FE2B3ECF}"/>
              </a:ext>
            </a:extLst>
          </p:cNvPr>
          <p:cNvSpPr txBox="1"/>
          <p:nvPr/>
        </p:nvSpPr>
        <p:spPr>
          <a:xfrm>
            <a:off x="5581807" y="14417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9F74F-E80B-42A9-BCFB-55CEA382A635}"/>
              </a:ext>
            </a:extLst>
          </p:cNvPr>
          <p:cNvSpPr txBox="1"/>
          <p:nvPr/>
        </p:nvSpPr>
        <p:spPr>
          <a:xfrm>
            <a:off x="6491752" y="14417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61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7344C-142C-4BD0-808C-F56C4B89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7" y="613457"/>
            <a:ext cx="2391605" cy="2642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526C8-4DE1-4994-9E23-1E869FBA1D26}"/>
              </a:ext>
            </a:extLst>
          </p:cNvPr>
          <p:cNvSpPr txBox="1"/>
          <p:nvPr/>
        </p:nvSpPr>
        <p:spPr>
          <a:xfrm>
            <a:off x="2370714" y="3871155"/>
            <a:ext cx="13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 kg, max $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6089CC-D99D-4203-94F9-A89C074DA241}"/>
              </a:ext>
            </a:extLst>
          </p:cNvPr>
          <p:cNvSpPr/>
          <p:nvPr/>
        </p:nvSpPr>
        <p:spPr>
          <a:xfrm>
            <a:off x="2593572" y="342900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4kg, 10$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0EA36E-6262-4E64-AACC-4B96941AD3A6}"/>
              </a:ext>
            </a:extLst>
          </p:cNvPr>
          <p:cNvSpPr/>
          <p:nvPr/>
        </p:nvSpPr>
        <p:spPr>
          <a:xfrm>
            <a:off x="2593572" y="1024543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6kg, 4$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8DFD27-C5E2-4633-A73C-B148D777A4C9}"/>
              </a:ext>
            </a:extLst>
          </p:cNvPr>
          <p:cNvSpPr/>
          <p:nvPr/>
        </p:nvSpPr>
        <p:spPr>
          <a:xfrm>
            <a:off x="2593572" y="1706186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1kg, 1$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CF2860-751A-4ABA-92C8-AAD12230DC64}"/>
              </a:ext>
            </a:extLst>
          </p:cNvPr>
          <p:cNvSpPr/>
          <p:nvPr/>
        </p:nvSpPr>
        <p:spPr>
          <a:xfrm>
            <a:off x="2593572" y="2387829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1kg, 2$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5401784-860E-4B5D-ABE6-B9F85627A148}"/>
              </a:ext>
            </a:extLst>
          </p:cNvPr>
          <p:cNvSpPr/>
          <p:nvPr/>
        </p:nvSpPr>
        <p:spPr>
          <a:xfrm>
            <a:off x="2593572" y="3069472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2kg, 2$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63F3F5-8A8D-4D01-9DEB-FF774E19E0F7}"/>
              </a:ext>
            </a:extLst>
          </p:cNvPr>
          <p:cNvSpPr/>
          <p:nvPr/>
        </p:nvSpPr>
        <p:spPr>
          <a:xfrm>
            <a:off x="4366233" y="342900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4kg, 10$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791EE8-7366-45B6-A192-D9C8F250087E}"/>
              </a:ext>
            </a:extLst>
          </p:cNvPr>
          <p:cNvSpPr/>
          <p:nvPr/>
        </p:nvSpPr>
        <p:spPr>
          <a:xfrm>
            <a:off x="4366233" y="1024543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6kg, 4$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E435F1-EB46-4E3A-817A-C71E93493679}"/>
              </a:ext>
            </a:extLst>
          </p:cNvPr>
          <p:cNvSpPr/>
          <p:nvPr/>
        </p:nvSpPr>
        <p:spPr>
          <a:xfrm>
            <a:off x="4366233" y="1706186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1kg, 1$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32E227-1715-46C8-AA96-D22DDFBA98CE}"/>
              </a:ext>
            </a:extLst>
          </p:cNvPr>
          <p:cNvSpPr/>
          <p:nvPr/>
        </p:nvSpPr>
        <p:spPr>
          <a:xfrm>
            <a:off x="4366233" y="2387829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1kg, 2$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5BEE24E-ED79-4535-8FAC-D055FDC1F133}"/>
              </a:ext>
            </a:extLst>
          </p:cNvPr>
          <p:cNvSpPr/>
          <p:nvPr/>
        </p:nvSpPr>
        <p:spPr>
          <a:xfrm>
            <a:off x="4366233" y="3069472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2kg, 2$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D71D7-73C5-4AA4-B25B-129575223BD0}"/>
              </a:ext>
            </a:extLst>
          </p:cNvPr>
          <p:cNvSpPr txBox="1"/>
          <p:nvPr/>
        </p:nvSpPr>
        <p:spPr>
          <a:xfrm>
            <a:off x="3730830" y="387115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smaller than 14 $</a:t>
            </a:r>
          </a:p>
          <a:p>
            <a:pPr algn="ctr"/>
            <a:r>
              <a:rPr lang="en-US" dirty="0"/>
              <a:t>min kg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668EBB-8F29-4463-A1F7-E0DA4177EC30}"/>
              </a:ext>
            </a:extLst>
          </p:cNvPr>
          <p:cNvSpPr/>
          <p:nvPr/>
        </p:nvSpPr>
        <p:spPr>
          <a:xfrm>
            <a:off x="6225585" y="342900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4kg, 10$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F06592-C03A-45A3-87ED-EE41620A5605}"/>
              </a:ext>
            </a:extLst>
          </p:cNvPr>
          <p:cNvSpPr/>
          <p:nvPr/>
        </p:nvSpPr>
        <p:spPr>
          <a:xfrm>
            <a:off x="6225585" y="1024543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6kg, 4$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8BDA5D-CE8F-4578-BE7C-91D3DB037889}"/>
              </a:ext>
            </a:extLst>
          </p:cNvPr>
          <p:cNvSpPr/>
          <p:nvPr/>
        </p:nvSpPr>
        <p:spPr>
          <a:xfrm>
            <a:off x="6225585" y="1706186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1kg, 1$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31AA1D-A8A7-4CC6-8824-53753C90CF08}"/>
              </a:ext>
            </a:extLst>
          </p:cNvPr>
          <p:cNvSpPr/>
          <p:nvPr/>
        </p:nvSpPr>
        <p:spPr>
          <a:xfrm>
            <a:off x="6225585" y="238782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1kg, 2$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481B0F-8524-4191-B586-165C6A9EC1BE}"/>
              </a:ext>
            </a:extLst>
          </p:cNvPr>
          <p:cNvSpPr/>
          <p:nvPr/>
        </p:nvSpPr>
        <p:spPr>
          <a:xfrm>
            <a:off x="6225585" y="3069472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2kg, 2$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69DA51-C718-4FAF-8FFE-8404CE197DCF}"/>
              </a:ext>
            </a:extLst>
          </p:cNvPr>
          <p:cNvSpPr txBox="1"/>
          <p:nvPr/>
        </p:nvSpPr>
        <p:spPr>
          <a:xfrm>
            <a:off x="5916044" y="3871155"/>
            <a:ext cx="1533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multiple items</a:t>
            </a:r>
          </a:p>
          <a:p>
            <a:pPr algn="ctr"/>
            <a:r>
              <a:rPr lang="en-US" dirty="0"/>
              <a:t>max 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0B5C52-403B-4547-B897-A3B0FD18987D}"/>
              </a:ext>
            </a:extLst>
          </p:cNvPr>
          <p:cNvSpPr txBox="1"/>
          <p:nvPr/>
        </p:nvSpPr>
        <p:spPr>
          <a:xfrm>
            <a:off x="1055368" y="33420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kg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B410A-FA6A-45D1-8802-77DFB1A29CEE}"/>
              </a:ext>
            </a:extLst>
          </p:cNvPr>
          <p:cNvSpPr txBox="1"/>
          <p:nvPr/>
        </p:nvSpPr>
        <p:spPr>
          <a:xfrm>
            <a:off x="7139985" y="425306"/>
            <a:ext cx="3914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×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E890E6-7E63-4B8C-98CA-33D4938D33CF}"/>
              </a:ext>
            </a:extLst>
          </p:cNvPr>
          <p:cNvSpPr txBox="1"/>
          <p:nvPr/>
        </p:nvSpPr>
        <p:spPr>
          <a:xfrm>
            <a:off x="7139985" y="3162012"/>
            <a:ext cx="3914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× 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FF3652-680C-4625-8496-EBB0AF6966CD}"/>
              </a:ext>
            </a:extLst>
          </p:cNvPr>
          <p:cNvSpPr/>
          <p:nvPr/>
        </p:nvSpPr>
        <p:spPr>
          <a:xfrm>
            <a:off x="8003972" y="342900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4kg, 10$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0A04171-1FA1-463E-B822-87CF9B697A0D}"/>
              </a:ext>
            </a:extLst>
          </p:cNvPr>
          <p:cNvSpPr/>
          <p:nvPr/>
        </p:nvSpPr>
        <p:spPr>
          <a:xfrm>
            <a:off x="8003972" y="1024543"/>
            <a:ext cx="914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6kg, 4$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3DA546-BB9D-44B4-AD21-A1F65C577F5F}"/>
              </a:ext>
            </a:extLst>
          </p:cNvPr>
          <p:cNvSpPr/>
          <p:nvPr/>
        </p:nvSpPr>
        <p:spPr>
          <a:xfrm>
            <a:off x="8003972" y="1706186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1kg, 1$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754769-5A4E-4963-9B07-8CFCE237DB3A}"/>
              </a:ext>
            </a:extLst>
          </p:cNvPr>
          <p:cNvSpPr/>
          <p:nvPr/>
        </p:nvSpPr>
        <p:spPr>
          <a:xfrm>
            <a:off x="8003972" y="2387829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1kg, 2$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EF2F41D-1D9C-4EAE-AB5C-D3D156F525AA}"/>
              </a:ext>
            </a:extLst>
          </p:cNvPr>
          <p:cNvSpPr/>
          <p:nvPr/>
        </p:nvSpPr>
        <p:spPr>
          <a:xfrm>
            <a:off x="8003972" y="3069472"/>
            <a:ext cx="914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2kg, 2$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0D5BB0-5092-4C3E-B82C-BC07EB443007}"/>
              </a:ext>
            </a:extLst>
          </p:cNvPr>
          <p:cNvSpPr txBox="1"/>
          <p:nvPr/>
        </p:nvSpPr>
        <p:spPr>
          <a:xfrm>
            <a:off x="7477195" y="3871155"/>
            <a:ext cx="196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fractional one item</a:t>
            </a:r>
          </a:p>
          <a:p>
            <a:pPr algn="ctr"/>
            <a:r>
              <a:rPr lang="en-US" dirty="0"/>
              <a:t>max $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4551B6-7059-4632-8C4F-6FF629346F0E}"/>
              </a:ext>
            </a:extLst>
          </p:cNvPr>
          <p:cNvSpPr txBox="1"/>
          <p:nvPr/>
        </p:nvSpPr>
        <p:spPr>
          <a:xfrm>
            <a:off x="8898867" y="1108063"/>
            <a:ext cx="5405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× 1/3</a:t>
            </a:r>
          </a:p>
        </p:txBody>
      </p:sp>
    </p:spTree>
    <p:extLst>
      <p:ext uri="{BB962C8B-B14F-4D97-AF65-F5344CB8AC3E}">
        <p14:creationId xmlns:p14="http://schemas.microsoft.com/office/powerpoint/2010/main" val="60376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F453E-5061-4F13-832A-40C13CEC72BB}"/>
              </a:ext>
            </a:extLst>
          </p:cNvPr>
          <p:cNvSpPr txBox="1"/>
          <p:nvPr/>
        </p:nvSpPr>
        <p:spPr>
          <a:xfrm>
            <a:off x="511806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85FF0-0D91-47FE-9664-AD6446CE2372}"/>
              </a:ext>
            </a:extLst>
          </p:cNvPr>
          <p:cNvSpPr/>
          <p:nvPr/>
        </p:nvSpPr>
        <p:spPr>
          <a:xfrm>
            <a:off x="433242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4D162-D8F7-4690-8D8A-DFEF6EF2AD7C}"/>
              </a:ext>
            </a:extLst>
          </p:cNvPr>
          <p:cNvSpPr txBox="1"/>
          <p:nvPr/>
        </p:nvSpPr>
        <p:spPr>
          <a:xfrm>
            <a:off x="511806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98FBF-21E6-4801-8AD1-75574A0E9F08}"/>
              </a:ext>
            </a:extLst>
          </p:cNvPr>
          <p:cNvSpPr/>
          <p:nvPr/>
        </p:nvSpPr>
        <p:spPr>
          <a:xfrm>
            <a:off x="433242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780EE-EA9B-40E0-82D6-0A6263C09E50}"/>
              </a:ext>
            </a:extLst>
          </p:cNvPr>
          <p:cNvSpPr txBox="1"/>
          <p:nvPr/>
        </p:nvSpPr>
        <p:spPr>
          <a:xfrm>
            <a:off x="511806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6C465-36C7-47D2-BEDF-07A00D96D476}"/>
              </a:ext>
            </a:extLst>
          </p:cNvPr>
          <p:cNvSpPr/>
          <p:nvPr/>
        </p:nvSpPr>
        <p:spPr>
          <a:xfrm>
            <a:off x="433242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6222D-24FE-4B6C-ADD2-21A28AF25D14}"/>
              </a:ext>
            </a:extLst>
          </p:cNvPr>
          <p:cNvSpPr txBox="1"/>
          <p:nvPr/>
        </p:nvSpPr>
        <p:spPr>
          <a:xfrm>
            <a:off x="511806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2BA803-229B-4257-979C-ADE8F81372A5}"/>
              </a:ext>
            </a:extLst>
          </p:cNvPr>
          <p:cNvSpPr/>
          <p:nvPr/>
        </p:nvSpPr>
        <p:spPr>
          <a:xfrm>
            <a:off x="433242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2E547-2B6E-4896-8710-DC2995D15238}"/>
              </a:ext>
            </a:extLst>
          </p:cNvPr>
          <p:cNvSpPr txBox="1"/>
          <p:nvPr/>
        </p:nvSpPr>
        <p:spPr>
          <a:xfrm>
            <a:off x="511806" y="43030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0E8DD-4544-4CB1-B040-B85206D798F7}"/>
              </a:ext>
            </a:extLst>
          </p:cNvPr>
          <p:cNvSpPr/>
          <p:nvPr/>
        </p:nvSpPr>
        <p:spPr>
          <a:xfrm>
            <a:off x="433242" y="43030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7371C-C7E5-4CEE-9B2E-DDB7EC19FDA4}"/>
              </a:ext>
            </a:extLst>
          </p:cNvPr>
          <p:cNvSpPr txBox="1"/>
          <p:nvPr/>
        </p:nvSpPr>
        <p:spPr>
          <a:xfrm>
            <a:off x="1816623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FCFAE-E0BD-43EA-951B-D6AD06B84EE0}"/>
              </a:ext>
            </a:extLst>
          </p:cNvPr>
          <p:cNvSpPr/>
          <p:nvPr/>
        </p:nvSpPr>
        <p:spPr>
          <a:xfrm>
            <a:off x="1738059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D5F4D-6B8E-4655-A6EC-5F1D803A545F}"/>
              </a:ext>
            </a:extLst>
          </p:cNvPr>
          <p:cNvSpPr txBox="1"/>
          <p:nvPr/>
        </p:nvSpPr>
        <p:spPr>
          <a:xfrm>
            <a:off x="1816623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167F0-B101-4DC1-BC44-014126F3724F}"/>
              </a:ext>
            </a:extLst>
          </p:cNvPr>
          <p:cNvSpPr/>
          <p:nvPr/>
        </p:nvSpPr>
        <p:spPr>
          <a:xfrm>
            <a:off x="1738059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932C6-4B57-4D32-851C-530C1DD8FE15}"/>
              </a:ext>
            </a:extLst>
          </p:cNvPr>
          <p:cNvSpPr txBox="1"/>
          <p:nvPr/>
        </p:nvSpPr>
        <p:spPr>
          <a:xfrm>
            <a:off x="1816623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67575-A362-4D35-8DCF-16CC45FEEA51}"/>
              </a:ext>
            </a:extLst>
          </p:cNvPr>
          <p:cNvSpPr/>
          <p:nvPr/>
        </p:nvSpPr>
        <p:spPr>
          <a:xfrm>
            <a:off x="1738059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86B12-C5BA-40F6-9923-3102F7F4807C}"/>
              </a:ext>
            </a:extLst>
          </p:cNvPr>
          <p:cNvSpPr txBox="1"/>
          <p:nvPr/>
        </p:nvSpPr>
        <p:spPr>
          <a:xfrm>
            <a:off x="1816623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BB3B3-3EF4-4732-B2AF-7E2194BEAE6F}"/>
              </a:ext>
            </a:extLst>
          </p:cNvPr>
          <p:cNvSpPr/>
          <p:nvPr/>
        </p:nvSpPr>
        <p:spPr>
          <a:xfrm>
            <a:off x="1738059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CA118-8871-41A1-932B-EEEB83D505A9}"/>
              </a:ext>
            </a:extLst>
          </p:cNvPr>
          <p:cNvSpPr txBox="1"/>
          <p:nvPr/>
        </p:nvSpPr>
        <p:spPr>
          <a:xfrm>
            <a:off x="3121440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3AFF2-6893-4801-A5FE-B3987703225B}"/>
              </a:ext>
            </a:extLst>
          </p:cNvPr>
          <p:cNvSpPr/>
          <p:nvPr/>
        </p:nvSpPr>
        <p:spPr>
          <a:xfrm>
            <a:off x="3042876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99DAD-641F-4922-A1B1-0C8334DAFC3C}"/>
              </a:ext>
            </a:extLst>
          </p:cNvPr>
          <p:cNvSpPr txBox="1"/>
          <p:nvPr/>
        </p:nvSpPr>
        <p:spPr>
          <a:xfrm>
            <a:off x="3121440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A1276-CBE3-4716-A6E7-DA6FBBD75892}"/>
              </a:ext>
            </a:extLst>
          </p:cNvPr>
          <p:cNvSpPr/>
          <p:nvPr/>
        </p:nvSpPr>
        <p:spPr>
          <a:xfrm>
            <a:off x="3042876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DE9D5-6B6D-4033-9680-6497AD55014B}"/>
              </a:ext>
            </a:extLst>
          </p:cNvPr>
          <p:cNvSpPr txBox="1"/>
          <p:nvPr/>
        </p:nvSpPr>
        <p:spPr>
          <a:xfrm>
            <a:off x="3121440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C91410-0363-4E19-8738-C2A7DAB24865}"/>
              </a:ext>
            </a:extLst>
          </p:cNvPr>
          <p:cNvSpPr/>
          <p:nvPr/>
        </p:nvSpPr>
        <p:spPr>
          <a:xfrm>
            <a:off x="3042876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F3607B-620A-4743-8D4C-8E2ED7E8A3DC}"/>
              </a:ext>
            </a:extLst>
          </p:cNvPr>
          <p:cNvSpPr txBox="1"/>
          <p:nvPr/>
        </p:nvSpPr>
        <p:spPr>
          <a:xfrm>
            <a:off x="4426257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6C010E-DF90-434D-BB92-AE66E2B30681}"/>
              </a:ext>
            </a:extLst>
          </p:cNvPr>
          <p:cNvSpPr/>
          <p:nvPr/>
        </p:nvSpPr>
        <p:spPr>
          <a:xfrm>
            <a:off x="4347693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39BBD1-C7B5-465B-875E-F68068331C62}"/>
              </a:ext>
            </a:extLst>
          </p:cNvPr>
          <p:cNvSpPr txBox="1"/>
          <p:nvPr/>
        </p:nvSpPr>
        <p:spPr>
          <a:xfrm>
            <a:off x="4426257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00980-39E1-4C3D-9A7B-B8D7EBA55C43}"/>
              </a:ext>
            </a:extLst>
          </p:cNvPr>
          <p:cNvSpPr/>
          <p:nvPr/>
        </p:nvSpPr>
        <p:spPr>
          <a:xfrm>
            <a:off x="4347693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F65A4B-083B-4A33-A61A-E35889F44815}"/>
              </a:ext>
            </a:extLst>
          </p:cNvPr>
          <p:cNvSpPr txBox="1"/>
          <p:nvPr/>
        </p:nvSpPr>
        <p:spPr>
          <a:xfrm>
            <a:off x="5732834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E72D32-4FAE-48D3-B8BE-1D4E2FD73D85}"/>
              </a:ext>
            </a:extLst>
          </p:cNvPr>
          <p:cNvSpPr/>
          <p:nvPr/>
        </p:nvSpPr>
        <p:spPr>
          <a:xfrm>
            <a:off x="5654270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F8DA15-4CB5-4B98-91CC-804E9DE882DE}"/>
              </a:ext>
            </a:extLst>
          </p:cNvPr>
          <p:cNvSpPr txBox="1"/>
          <p:nvPr/>
        </p:nvSpPr>
        <p:spPr>
          <a:xfrm>
            <a:off x="3627480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A4D2D3-E226-4D9E-BC0C-3323C3851F82}"/>
              </a:ext>
            </a:extLst>
          </p:cNvPr>
          <p:cNvSpPr/>
          <p:nvPr/>
        </p:nvSpPr>
        <p:spPr>
          <a:xfrm>
            <a:off x="3548916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FFCAF9-6824-4245-8A26-D15097DA8C5B}"/>
              </a:ext>
            </a:extLst>
          </p:cNvPr>
          <p:cNvSpPr txBox="1"/>
          <p:nvPr/>
        </p:nvSpPr>
        <p:spPr>
          <a:xfrm>
            <a:off x="2836369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7EEDD3-06C8-4FC3-A02B-DAEB7F8B024B}"/>
              </a:ext>
            </a:extLst>
          </p:cNvPr>
          <p:cNvSpPr/>
          <p:nvPr/>
        </p:nvSpPr>
        <p:spPr>
          <a:xfrm>
            <a:off x="2757805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9CB94-54E6-46A9-8FE4-FABBC14D4EFB}"/>
              </a:ext>
            </a:extLst>
          </p:cNvPr>
          <p:cNvSpPr txBox="1"/>
          <p:nvPr/>
        </p:nvSpPr>
        <p:spPr>
          <a:xfrm>
            <a:off x="4932297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91D7A4-97B0-44AB-B03A-F27D4F603B27}"/>
              </a:ext>
            </a:extLst>
          </p:cNvPr>
          <p:cNvSpPr/>
          <p:nvPr/>
        </p:nvSpPr>
        <p:spPr>
          <a:xfrm>
            <a:off x="4853733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B82036-A17A-4BB9-85CA-9349A654CF8E}"/>
              </a:ext>
            </a:extLst>
          </p:cNvPr>
          <p:cNvSpPr txBox="1"/>
          <p:nvPr/>
        </p:nvSpPr>
        <p:spPr>
          <a:xfrm>
            <a:off x="4932297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24345E-A2D6-4A3A-9890-5EEB2B0A29A0}"/>
              </a:ext>
            </a:extLst>
          </p:cNvPr>
          <p:cNvSpPr/>
          <p:nvPr/>
        </p:nvSpPr>
        <p:spPr>
          <a:xfrm>
            <a:off x="4853733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7AA542-E006-4EFB-ABF1-C6AA96499F39}"/>
              </a:ext>
            </a:extLst>
          </p:cNvPr>
          <p:cNvSpPr txBox="1"/>
          <p:nvPr/>
        </p:nvSpPr>
        <p:spPr>
          <a:xfrm>
            <a:off x="4048975" y="183225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DA554FC-B334-4A77-9B24-23508300434C}"/>
              </a:ext>
            </a:extLst>
          </p:cNvPr>
          <p:cNvSpPr/>
          <p:nvPr/>
        </p:nvSpPr>
        <p:spPr>
          <a:xfrm>
            <a:off x="3970411" y="183225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D60685-0BE2-448A-A50B-EB0A088D0BF5}"/>
              </a:ext>
            </a:extLst>
          </p:cNvPr>
          <p:cNvSpPr txBox="1"/>
          <p:nvPr/>
        </p:nvSpPr>
        <p:spPr>
          <a:xfrm>
            <a:off x="6237114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A7347B-551F-4EFF-AC1F-D1B60744FC58}"/>
              </a:ext>
            </a:extLst>
          </p:cNvPr>
          <p:cNvSpPr/>
          <p:nvPr/>
        </p:nvSpPr>
        <p:spPr>
          <a:xfrm>
            <a:off x="6158550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1F861D-C5CD-4723-9C9D-51F15DE48D2C}"/>
              </a:ext>
            </a:extLst>
          </p:cNvPr>
          <p:cNvSpPr txBox="1"/>
          <p:nvPr/>
        </p:nvSpPr>
        <p:spPr>
          <a:xfrm>
            <a:off x="6237114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19C5F-04F4-41BF-839F-1BA73A6DABD6}"/>
              </a:ext>
            </a:extLst>
          </p:cNvPr>
          <p:cNvSpPr/>
          <p:nvPr/>
        </p:nvSpPr>
        <p:spPr>
          <a:xfrm>
            <a:off x="6158550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1769DF-1A2C-46D3-83D3-DC298F17C210}"/>
              </a:ext>
            </a:extLst>
          </p:cNvPr>
          <p:cNvSpPr txBox="1"/>
          <p:nvPr/>
        </p:nvSpPr>
        <p:spPr>
          <a:xfrm>
            <a:off x="6237114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38E32F-5422-4CCD-97E9-E105E4D9077E}"/>
              </a:ext>
            </a:extLst>
          </p:cNvPr>
          <p:cNvSpPr/>
          <p:nvPr/>
        </p:nvSpPr>
        <p:spPr>
          <a:xfrm>
            <a:off x="6158550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1DE38-E2B0-4DDF-BCA8-1CC7376DF4F1}"/>
              </a:ext>
            </a:extLst>
          </p:cNvPr>
          <p:cNvSpPr txBox="1"/>
          <p:nvPr/>
        </p:nvSpPr>
        <p:spPr>
          <a:xfrm>
            <a:off x="5446003" y="137058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A2D56B-1FD2-4B8A-A00A-121A9E13C5A5}"/>
              </a:ext>
            </a:extLst>
          </p:cNvPr>
          <p:cNvSpPr/>
          <p:nvPr/>
        </p:nvSpPr>
        <p:spPr>
          <a:xfrm>
            <a:off x="5367439" y="137058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137EC6-E7B2-4219-B45B-71152ED143B9}"/>
              </a:ext>
            </a:extLst>
          </p:cNvPr>
          <p:cNvSpPr txBox="1"/>
          <p:nvPr/>
        </p:nvSpPr>
        <p:spPr>
          <a:xfrm>
            <a:off x="7541931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DFE008-3814-4C65-9631-CAFBA130299E}"/>
              </a:ext>
            </a:extLst>
          </p:cNvPr>
          <p:cNvSpPr/>
          <p:nvPr/>
        </p:nvSpPr>
        <p:spPr>
          <a:xfrm>
            <a:off x="7463367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04FE16-583D-4086-9EEE-84C87A714F8F}"/>
              </a:ext>
            </a:extLst>
          </p:cNvPr>
          <p:cNvSpPr txBox="1"/>
          <p:nvPr/>
        </p:nvSpPr>
        <p:spPr>
          <a:xfrm>
            <a:off x="7541931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99C27D-357E-4EE6-BCAA-960B1D4460EA}"/>
              </a:ext>
            </a:extLst>
          </p:cNvPr>
          <p:cNvSpPr/>
          <p:nvPr/>
        </p:nvSpPr>
        <p:spPr>
          <a:xfrm>
            <a:off x="7463367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95EEC6-934F-4485-9FE4-ACDCA05A153D}"/>
              </a:ext>
            </a:extLst>
          </p:cNvPr>
          <p:cNvSpPr txBox="1"/>
          <p:nvPr/>
        </p:nvSpPr>
        <p:spPr>
          <a:xfrm>
            <a:off x="7541931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B8BFBF-9675-4904-A1DC-A3068E1A554D}"/>
              </a:ext>
            </a:extLst>
          </p:cNvPr>
          <p:cNvSpPr/>
          <p:nvPr/>
        </p:nvSpPr>
        <p:spPr>
          <a:xfrm>
            <a:off x="7463367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738D30-B7AF-4011-9427-80F862EA7001}"/>
              </a:ext>
            </a:extLst>
          </p:cNvPr>
          <p:cNvSpPr txBox="1"/>
          <p:nvPr/>
        </p:nvSpPr>
        <p:spPr>
          <a:xfrm>
            <a:off x="7541931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46E97C-7803-4356-AC94-E90797E0C8E7}"/>
              </a:ext>
            </a:extLst>
          </p:cNvPr>
          <p:cNvSpPr/>
          <p:nvPr/>
        </p:nvSpPr>
        <p:spPr>
          <a:xfrm>
            <a:off x="7463367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E0DD89-3DF1-4180-8CBA-1D6D5E42D9E8}"/>
              </a:ext>
            </a:extLst>
          </p:cNvPr>
          <p:cNvSpPr txBox="1"/>
          <p:nvPr/>
        </p:nvSpPr>
        <p:spPr>
          <a:xfrm>
            <a:off x="6657679" y="90892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C7614D-0BC0-4C54-B0E0-FB30CE5ADEB1}"/>
              </a:ext>
            </a:extLst>
          </p:cNvPr>
          <p:cNvSpPr/>
          <p:nvPr/>
        </p:nvSpPr>
        <p:spPr>
          <a:xfrm>
            <a:off x="6579115" y="90892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9259B8-6D8A-4807-825C-CF55D02DCE52}"/>
              </a:ext>
            </a:extLst>
          </p:cNvPr>
          <p:cNvSpPr txBox="1"/>
          <p:nvPr/>
        </p:nvSpPr>
        <p:spPr>
          <a:xfrm>
            <a:off x="8848508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7BB1F4-E4AB-44C7-B60E-271EAC222EF0}"/>
              </a:ext>
            </a:extLst>
          </p:cNvPr>
          <p:cNvSpPr/>
          <p:nvPr/>
        </p:nvSpPr>
        <p:spPr>
          <a:xfrm>
            <a:off x="8769944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9E6A92-F400-459B-AE0F-A19748970CB4}"/>
              </a:ext>
            </a:extLst>
          </p:cNvPr>
          <p:cNvSpPr txBox="1"/>
          <p:nvPr/>
        </p:nvSpPr>
        <p:spPr>
          <a:xfrm>
            <a:off x="8848508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3B413B-AF7D-4A14-AA91-5A5110BFED04}"/>
              </a:ext>
            </a:extLst>
          </p:cNvPr>
          <p:cNvSpPr/>
          <p:nvPr/>
        </p:nvSpPr>
        <p:spPr>
          <a:xfrm>
            <a:off x="8769944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A250-346A-4764-9D4F-F6B57FA7A864}"/>
              </a:ext>
            </a:extLst>
          </p:cNvPr>
          <p:cNvSpPr txBox="1"/>
          <p:nvPr/>
        </p:nvSpPr>
        <p:spPr>
          <a:xfrm>
            <a:off x="8848508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4DF80A-1F80-40F6-B470-F6F6E6B4C426}"/>
              </a:ext>
            </a:extLst>
          </p:cNvPr>
          <p:cNvSpPr/>
          <p:nvPr/>
        </p:nvSpPr>
        <p:spPr>
          <a:xfrm>
            <a:off x="8769944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77B39C-6C7E-4AAB-9114-350353FF5DE1}"/>
              </a:ext>
            </a:extLst>
          </p:cNvPr>
          <p:cNvSpPr txBox="1"/>
          <p:nvPr/>
        </p:nvSpPr>
        <p:spPr>
          <a:xfrm>
            <a:off x="8848508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63C670-7DAE-4A1D-AC08-9E50C331C6A7}"/>
              </a:ext>
            </a:extLst>
          </p:cNvPr>
          <p:cNvSpPr/>
          <p:nvPr/>
        </p:nvSpPr>
        <p:spPr>
          <a:xfrm>
            <a:off x="8769944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AE0955-F2E7-4A87-B491-1CC79DD25BFA}"/>
              </a:ext>
            </a:extLst>
          </p:cNvPr>
          <p:cNvSpPr txBox="1"/>
          <p:nvPr/>
        </p:nvSpPr>
        <p:spPr>
          <a:xfrm>
            <a:off x="8848508" y="13721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427819-E7A9-4A3A-A4A3-05DC9E22C34B}"/>
              </a:ext>
            </a:extLst>
          </p:cNvPr>
          <p:cNvSpPr/>
          <p:nvPr/>
        </p:nvSpPr>
        <p:spPr>
          <a:xfrm>
            <a:off x="8769944" y="13721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2E1CAD3-D759-4BAF-BBD5-7F8697DE4E69}"/>
              </a:ext>
            </a:extLst>
          </p:cNvPr>
          <p:cNvCxnSpPr>
            <a:cxnSpLocks/>
            <a:stCxn id="59" idx="3"/>
            <a:endCxn id="57" idx="0"/>
          </p:cNvCxnSpPr>
          <p:nvPr/>
        </p:nvCxnSpPr>
        <p:spPr>
          <a:xfrm>
            <a:off x="3233380" y="2525267"/>
            <a:ext cx="553324" cy="692497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A841DB8-5D94-47DE-8855-353E8F376249}"/>
              </a:ext>
            </a:extLst>
          </p:cNvPr>
          <p:cNvCxnSpPr>
            <a:cxnSpLocks/>
            <a:stCxn id="71" idx="3"/>
            <a:endCxn id="69" idx="0"/>
          </p:cNvCxnSpPr>
          <p:nvPr/>
        </p:nvCxnSpPr>
        <p:spPr>
          <a:xfrm>
            <a:off x="4445986" y="2063087"/>
            <a:ext cx="645535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0DA47EA-E106-47C2-9E5A-CDF201A571D0}"/>
              </a:ext>
            </a:extLst>
          </p:cNvPr>
          <p:cNvCxnSpPr>
            <a:cxnSpLocks/>
            <a:stCxn id="83" idx="3"/>
            <a:endCxn id="81" idx="0"/>
          </p:cNvCxnSpPr>
          <p:nvPr/>
        </p:nvCxnSpPr>
        <p:spPr>
          <a:xfrm>
            <a:off x="5843014" y="1601422"/>
            <a:ext cx="553324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3C5D4CC-1001-4A55-A4B0-2C0D6D6EAD37}"/>
              </a:ext>
            </a:extLst>
          </p:cNvPr>
          <p:cNvCxnSpPr>
            <a:cxnSpLocks/>
            <a:stCxn id="95" idx="3"/>
            <a:endCxn id="92" idx="0"/>
          </p:cNvCxnSpPr>
          <p:nvPr/>
        </p:nvCxnSpPr>
        <p:spPr>
          <a:xfrm>
            <a:off x="7054690" y="1139757"/>
            <a:ext cx="639641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DA07F104-A117-4515-AEE5-56A703973AF7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769068" y="3741828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ABA05FB1-49A0-459D-BA8B-4042CA2AF5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3883" y="4201692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603874F-68C8-4D1A-8F01-2867C0E930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8699" y="4664900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C12436E8-5F51-49B1-9E62-6CA714919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5531" y="5105775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A31A97-6C44-4BAE-BC6E-938124518E13}"/>
              </a:ext>
            </a:extLst>
          </p:cNvPr>
          <p:cNvSpPr txBox="1"/>
          <p:nvPr/>
        </p:nvSpPr>
        <p:spPr>
          <a:xfrm>
            <a:off x="2680892" y="187842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2E0699-0CF4-4B10-BA0F-EA5E30956F0F}"/>
              </a:ext>
            </a:extLst>
          </p:cNvPr>
          <p:cNvSpPr txBox="1"/>
          <p:nvPr/>
        </p:nvSpPr>
        <p:spPr>
          <a:xfrm>
            <a:off x="3890820" y="1411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BCCD06-22F9-455F-BEE5-C4860A264AC0}"/>
              </a:ext>
            </a:extLst>
          </p:cNvPr>
          <p:cNvSpPr txBox="1"/>
          <p:nvPr/>
        </p:nvSpPr>
        <p:spPr>
          <a:xfrm>
            <a:off x="5290061" y="951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450821-0F25-4AD4-86EE-4B3D296B7052}"/>
              </a:ext>
            </a:extLst>
          </p:cNvPr>
          <p:cNvSpPr txBox="1"/>
          <p:nvPr/>
        </p:nvSpPr>
        <p:spPr>
          <a:xfrm>
            <a:off x="6490119" y="47034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386DD9-D9DA-49F1-971E-A678F6F436D7}"/>
              </a:ext>
            </a:extLst>
          </p:cNvPr>
          <p:cNvSpPr txBox="1"/>
          <p:nvPr/>
        </p:nvSpPr>
        <p:spPr>
          <a:xfrm>
            <a:off x="389130" y="3655200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F279A60-6E89-4527-A2F8-6FA53C57D911}"/>
              </a:ext>
            </a:extLst>
          </p:cNvPr>
          <p:cNvSpPr txBox="1"/>
          <p:nvPr/>
        </p:nvSpPr>
        <p:spPr>
          <a:xfrm>
            <a:off x="1700769" y="4114679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548621-F4FE-4263-8B5A-35F889E97437}"/>
              </a:ext>
            </a:extLst>
          </p:cNvPr>
          <p:cNvSpPr txBox="1"/>
          <p:nvPr/>
        </p:nvSpPr>
        <p:spPr>
          <a:xfrm>
            <a:off x="3005585" y="4578272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5B98BB-1265-4DDD-B2B8-44D45D671A03}"/>
              </a:ext>
            </a:extLst>
          </p:cNvPr>
          <p:cNvSpPr txBox="1"/>
          <p:nvPr/>
        </p:nvSpPr>
        <p:spPr>
          <a:xfrm>
            <a:off x="4303581" y="5019147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86824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D730A45-8478-4BE1-8FE2-56DD5B271D8C}"/>
              </a:ext>
            </a:extLst>
          </p:cNvPr>
          <p:cNvSpPr/>
          <p:nvPr/>
        </p:nvSpPr>
        <p:spPr>
          <a:xfrm>
            <a:off x="4960706" y="2066389"/>
            <a:ext cx="2270588" cy="27252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55DE05-40D4-4780-8528-921B11F84BCD}"/>
              </a:ext>
            </a:extLst>
          </p:cNvPr>
          <p:cNvSpPr/>
          <p:nvPr/>
        </p:nvSpPr>
        <p:spPr>
          <a:xfrm>
            <a:off x="6902521" y="3414871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31747E-5D35-4B91-BE7C-EA798CC9558F}"/>
              </a:ext>
            </a:extLst>
          </p:cNvPr>
          <p:cNvSpPr/>
          <p:nvPr/>
        </p:nvSpPr>
        <p:spPr>
          <a:xfrm>
            <a:off x="4998379" y="206638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1482C-74B6-40E7-8767-87EADE21D64A}"/>
              </a:ext>
            </a:extLst>
          </p:cNvPr>
          <p:cNvSpPr/>
          <p:nvPr/>
        </p:nvSpPr>
        <p:spPr>
          <a:xfrm>
            <a:off x="4928171" y="406214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1980CB-BBDC-4515-98C7-16E37520B3BB}"/>
              </a:ext>
            </a:extLst>
          </p:cNvPr>
          <p:cNvSpPr/>
          <p:nvPr/>
        </p:nvSpPr>
        <p:spPr>
          <a:xfrm>
            <a:off x="3929867" y="124445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704E2-29CB-45C1-B395-FEB0B35D6B52}"/>
              </a:ext>
            </a:extLst>
          </p:cNvPr>
          <p:cNvSpPr/>
          <p:nvPr/>
        </p:nvSpPr>
        <p:spPr>
          <a:xfrm>
            <a:off x="2354498" y="156809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4BB5AA-A117-48B1-BAB3-AA73E91DA6AE}"/>
              </a:ext>
            </a:extLst>
          </p:cNvPr>
          <p:cNvSpPr/>
          <p:nvPr/>
        </p:nvSpPr>
        <p:spPr>
          <a:xfrm>
            <a:off x="3657602" y="4709415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24E8A3-3EBB-4C41-A6A6-A3EBC91A01C9}"/>
              </a:ext>
            </a:extLst>
          </p:cNvPr>
          <p:cNvSpPr/>
          <p:nvPr/>
        </p:nvSpPr>
        <p:spPr>
          <a:xfrm>
            <a:off x="4604537" y="6057897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F534D-CE1A-4BFD-8442-320F894163F0}"/>
              </a:ext>
            </a:extLst>
          </p:cNvPr>
          <p:cNvSpPr/>
          <p:nvPr/>
        </p:nvSpPr>
        <p:spPr>
          <a:xfrm>
            <a:off x="6244975" y="549282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E1A95-3E99-417D-A110-64A0678A1818}"/>
              </a:ext>
            </a:extLst>
          </p:cNvPr>
          <p:cNvSpPr/>
          <p:nvPr/>
        </p:nvSpPr>
        <p:spPr>
          <a:xfrm>
            <a:off x="8279257" y="289345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AD8EE-092F-4130-9944-14D90230824C}"/>
              </a:ext>
            </a:extLst>
          </p:cNvPr>
          <p:cNvSpPr/>
          <p:nvPr/>
        </p:nvSpPr>
        <p:spPr>
          <a:xfrm>
            <a:off x="8851183" y="156809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47CBCE-551D-4180-81F1-ED4A1FCA05D5}"/>
              </a:ext>
            </a:extLst>
          </p:cNvPr>
          <p:cNvSpPr/>
          <p:nvPr/>
        </p:nvSpPr>
        <p:spPr>
          <a:xfrm>
            <a:off x="9590922" y="32491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863939-D1DD-40FC-AB37-D1691DA1285E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 flipH="1" flipV="1">
            <a:off x="4491118" y="1796937"/>
            <a:ext cx="603556" cy="364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ED63BB-FFD0-4E93-8440-E49253CF0E6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3012044" y="1568092"/>
            <a:ext cx="917823" cy="323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8BE33-2770-4A8D-BC06-98AC27A837F6}"/>
              </a:ext>
            </a:extLst>
          </p:cNvPr>
          <p:cNvCxnSpPr>
            <a:cxnSpLocks/>
            <a:stCxn id="15" idx="3"/>
            <a:endCxn id="14" idx="6"/>
          </p:cNvCxnSpPr>
          <p:nvPr/>
        </p:nvCxnSpPr>
        <p:spPr>
          <a:xfrm flipH="1">
            <a:off x="5262083" y="6045301"/>
            <a:ext cx="1079187" cy="3362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B4AE04-E3A1-4D7D-BE18-B0C933745C4E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4218853" y="4614624"/>
            <a:ext cx="805613" cy="189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9224C-783B-4DA5-895D-ADB0AFFDBECF}"/>
              </a:ext>
            </a:extLst>
          </p:cNvPr>
          <p:cNvCxnSpPr>
            <a:cxnSpLocks/>
            <a:stCxn id="14" idx="1"/>
            <a:endCxn id="13" idx="5"/>
          </p:cNvCxnSpPr>
          <p:nvPr/>
        </p:nvCxnSpPr>
        <p:spPr>
          <a:xfrm flipH="1" flipV="1">
            <a:off x="4218853" y="5261896"/>
            <a:ext cx="481979" cy="8907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2D8688-5B9E-4A40-8E71-5C075B863792}"/>
              </a:ext>
            </a:extLst>
          </p:cNvPr>
          <p:cNvCxnSpPr>
            <a:cxnSpLocks/>
            <a:stCxn id="16" idx="3"/>
            <a:endCxn id="8" idx="6"/>
          </p:cNvCxnSpPr>
          <p:nvPr/>
        </p:nvCxnSpPr>
        <p:spPr>
          <a:xfrm flipH="1">
            <a:off x="7560067" y="3445940"/>
            <a:ext cx="815485" cy="292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42ED20-339A-4695-B1C2-792E2E457E48}"/>
              </a:ext>
            </a:extLst>
          </p:cNvPr>
          <p:cNvCxnSpPr>
            <a:cxnSpLocks/>
            <a:stCxn id="17" idx="4"/>
            <a:endCxn id="16" idx="7"/>
          </p:cNvCxnSpPr>
          <p:nvPr/>
        </p:nvCxnSpPr>
        <p:spPr>
          <a:xfrm flipH="1">
            <a:off x="8840508" y="2215364"/>
            <a:ext cx="339448" cy="7728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CEB948-9119-481D-9706-B54ECF9ADBC2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9412434" y="877400"/>
            <a:ext cx="274783" cy="78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13AD278-6891-44C0-B60A-0E5100C2ADDA}"/>
              </a:ext>
            </a:extLst>
          </p:cNvPr>
          <p:cNvSpPr txBox="1"/>
          <p:nvPr/>
        </p:nvSpPr>
        <p:spPr>
          <a:xfrm>
            <a:off x="2546681" y="17299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BFAE8-7EE1-4BE7-945E-1BCE55D93E72}"/>
              </a:ext>
            </a:extLst>
          </p:cNvPr>
          <p:cNvSpPr txBox="1"/>
          <p:nvPr/>
        </p:nvSpPr>
        <p:spPr>
          <a:xfrm>
            <a:off x="4137414" y="13802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3573C-158E-40B5-AB69-637883F345DB}"/>
              </a:ext>
            </a:extLst>
          </p:cNvPr>
          <p:cNvSpPr txBox="1"/>
          <p:nvPr/>
        </p:nvSpPr>
        <p:spPr>
          <a:xfrm>
            <a:off x="5171928" y="216596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716997-CD65-409E-A936-53650B49FC12}"/>
              </a:ext>
            </a:extLst>
          </p:cNvPr>
          <p:cNvSpPr txBox="1"/>
          <p:nvPr/>
        </p:nvSpPr>
        <p:spPr>
          <a:xfrm>
            <a:off x="5094674" y="420111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0D2FB2-2D58-4E3B-BE6D-896D55F7A09F}"/>
              </a:ext>
            </a:extLst>
          </p:cNvPr>
          <p:cNvSpPr txBox="1"/>
          <p:nvPr/>
        </p:nvSpPr>
        <p:spPr>
          <a:xfrm>
            <a:off x="3850793" y="482141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773DD-ACC2-423C-8ED2-56A7497190D5}"/>
              </a:ext>
            </a:extLst>
          </p:cNvPr>
          <p:cNvSpPr txBox="1"/>
          <p:nvPr/>
        </p:nvSpPr>
        <p:spPr>
          <a:xfrm>
            <a:off x="4763530" y="620946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EB98FB-F0F9-44B7-AB95-AEFC1FD9E9DC}"/>
              </a:ext>
            </a:extLst>
          </p:cNvPr>
          <p:cNvSpPr txBox="1"/>
          <p:nvPr/>
        </p:nvSpPr>
        <p:spPr>
          <a:xfrm>
            <a:off x="6458766" y="563179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97D9FD-347A-4AEA-94B8-C736E74693E7}"/>
              </a:ext>
            </a:extLst>
          </p:cNvPr>
          <p:cNvSpPr txBox="1"/>
          <p:nvPr/>
        </p:nvSpPr>
        <p:spPr>
          <a:xfrm>
            <a:off x="7095106" y="3549242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C808EF-4808-49DF-AC0A-55EC6EE8F920}"/>
              </a:ext>
            </a:extLst>
          </p:cNvPr>
          <p:cNvSpPr txBox="1"/>
          <p:nvPr/>
        </p:nvSpPr>
        <p:spPr>
          <a:xfrm>
            <a:off x="8485138" y="306432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F08EA-1C86-4EB7-9035-748DF39EACC4}"/>
              </a:ext>
            </a:extLst>
          </p:cNvPr>
          <p:cNvSpPr txBox="1"/>
          <p:nvPr/>
        </p:nvSpPr>
        <p:spPr>
          <a:xfrm>
            <a:off x="8974425" y="171875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8E369A-C701-4134-B077-8D6714203D0C}"/>
              </a:ext>
            </a:extLst>
          </p:cNvPr>
          <p:cNvSpPr txBox="1"/>
          <p:nvPr/>
        </p:nvSpPr>
        <p:spPr>
          <a:xfrm>
            <a:off x="9687217" y="463889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7B9EB3-F88A-427E-B702-D08F1A2F775D}"/>
              </a:ext>
            </a:extLst>
          </p:cNvPr>
          <p:cNvSpPr txBox="1"/>
          <p:nvPr/>
        </p:nvSpPr>
        <p:spPr>
          <a:xfrm>
            <a:off x="3319381" y="1296486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7AC5B0-1A7A-4732-A5E0-68DD1ED89815}"/>
              </a:ext>
            </a:extLst>
          </p:cNvPr>
          <p:cNvSpPr txBox="1"/>
          <p:nvPr/>
        </p:nvSpPr>
        <p:spPr>
          <a:xfrm>
            <a:off x="4849653" y="16086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D12B92-BA33-4956-85CD-2459E70AEAAB}"/>
              </a:ext>
            </a:extLst>
          </p:cNvPr>
          <p:cNvSpPr txBox="1"/>
          <p:nvPr/>
        </p:nvSpPr>
        <p:spPr>
          <a:xfrm>
            <a:off x="6927822" y="208808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C291C-F10C-4C01-843B-C263F3E57A79}"/>
              </a:ext>
            </a:extLst>
          </p:cNvPr>
          <p:cNvSpPr txBox="1"/>
          <p:nvPr/>
        </p:nvSpPr>
        <p:spPr>
          <a:xfrm>
            <a:off x="4552509" y="306432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0527FF-940F-4700-9E2E-0A1F46324E48}"/>
              </a:ext>
            </a:extLst>
          </p:cNvPr>
          <p:cNvSpPr txBox="1"/>
          <p:nvPr/>
        </p:nvSpPr>
        <p:spPr>
          <a:xfrm>
            <a:off x="6399887" y="477288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3CD4CD-8219-472E-8183-93DCF5B71BD9}"/>
              </a:ext>
            </a:extLst>
          </p:cNvPr>
          <p:cNvSpPr txBox="1"/>
          <p:nvPr/>
        </p:nvSpPr>
        <p:spPr>
          <a:xfrm>
            <a:off x="4320481" y="4271648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792D48-B488-48F3-88BC-A85AB0250156}"/>
              </a:ext>
            </a:extLst>
          </p:cNvPr>
          <p:cNvSpPr txBox="1"/>
          <p:nvPr/>
        </p:nvSpPr>
        <p:spPr>
          <a:xfrm>
            <a:off x="4063376" y="562891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FB1D-3CD4-4A93-9C6F-212E244D064E}"/>
              </a:ext>
            </a:extLst>
          </p:cNvPr>
          <p:cNvSpPr txBox="1"/>
          <p:nvPr/>
        </p:nvSpPr>
        <p:spPr>
          <a:xfrm>
            <a:off x="5919629" y="626033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05D2C9-FC23-4DEB-9C25-090F511E5950}"/>
              </a:ext>
            </a:extLst>
          </p:cNvPr>
          <p:cNvSpPr txBox="1"/>
          <p:nvPr/>
        </p:nvSpPr>
        <p:spPr>
          <a:xfrm>
            <a:off x="7960703" y="36859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FA9742-5860-4516-806D-2A924DB9EE65}"/>
              </a:ext>
            </a:extLst>
          </p:cNvPr>
          <p:cNvSpPr txBox="1"/>
          <p:nvPr/>
        </p:nvSpPr>
        <p:spPr>
          <a:xfrm>
            <a:off x="9146254" y="252161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36E05A-9F83-4EAF-8297-FE3EF98DAF7F}"/>
              </a:ext>
            </a:extLst>
          </p:cNvPr>
          <p:cNvSpPr txBox="1"/>
          <p:nvPr/>
        </p:nvSpPr>
        <p:spPr>
          <a:xfrm>
            <a:off x="9690191" y="121689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63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F65175-003D-4BA1-9662-C0FD4B2BDFA8}"/>
              </a:ext>
            </a:extLst>
          </p:cNvPr>
          <p:cNvSpPr/>
          <p:nvPr/>
        </p:nvSpPr>
        <p:spPr>
          <a:xfrm>
            <a:off x="1655854" y="474607"/>
            <a:ext cx="81354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10 11 # number of people, relationship between each</a:t>
            </a:r>
          </a:p>
          <a:p>
            <a:r>
              <a:rPr lang="en-US" sz="2400" dirty="0"/>
              <a:t>1 2</a:t>
            </a:r>
          </a:p>
          <a:p>
            <a:r>
              <a:rPr lang="en-US" sz="2400" dirty="0"/>
              <a:t>3 1</a:t>
            </a:r>
          </a:p>
          <a:p>
            <a:r>
              <a:rPr lang="en-US" sz="2400" dirty="0"/>
              <a:t>3 4</a:t>
            </a:r>
          </a:p>
          <a:p>
            <a:r>
              <a:rPr lang="en-US" sz="2400" dirty="0"/>
              <a:t>5 4</a:t>
            </a:r>
          </a:p>
          <a:p>
            <a:r>
              <a:rPr lang="en-US" sz="2400" dirty="0"/>
              <a:t>3 5</a:t>
            </a:r>
          </a:p>
          <a:p>
            <a:r>
              <a:rPr lang="en-US" sz="2400" dirty="0"/>
              <a:t>4 6</a:t>
            </a:r>
          </a:p>
          <a:p>
            <a:r>
              <a:rPr lang="en-US" sz="2400" dirty="0"/>
              <a:t>5 2</a:t>
            </a:r>
          </a:p>
          <a:p>
            <a:r>
              <a:rPr lang="en-US" sz="2400" dirty="0"/>
              <a:t>2 1</a:t>
            </a:r>
          </a:p>
          <a:p>
            <a:r>
              <a:rPr lang="en-US" sz="2400" dirty="0"/>
              <a:t>7 1</a:t>
            </a:r>
          </a:p>
          <a:p>
            <a:r>
              <a:rPr lang="en-US" sz="2400" dirty="0"/>
              <a:t>9 10</a:t>
            </a:r>
          </a:p>
          <a:p>
            <a:r>
              <a:rPr lang="en-US" sz="2400" dirty="0"/>
              <a:t>8 9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FCCA12-BC6A-4E72-8FDA-C9C80690CB00}"/>
              </a:ext>
            </a:extLst>
          </p:cNvPr>
          <p:cNvSpPr/>
          <p:nvPr/>
        </p:nvSpPr>
        <p:spPr>
          <a:xfrm>
            <a:off x="4244942" y="111602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BA91B-3B9C-411C-B8BE-B67558D86450}"/>
              </a:ext>
            </a:extLst>
          </p:cNvPr>
          <p:cNvSpPr txBox="1"/>
          <p:nvPr/>
        </p:nvSpPr>
        <p:spPr>
          <a:xfrm>
            <a:off x="4437125" y="127784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E6FE30-D632-4274-A1B9-54770038074A}"/>
              </a:ext>
            </a:extLst>
          </p:cNvPr>
          <p:cNvSpPr/>
          <p:nvPr/>
        </p:nvSpPr>
        <p:spPr>
          <a:xfrm>
            <a:off x="4244942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757C9-57CA-457D-BD58-AD59F6408D79}"/>
              </a:ext>
            </a:extLst>
          </p:cNvPr>
          <p:cNvSpPr txBox="1"/>
          <p:nvPr/>
        </p:nvSpPr>
        <p:spPr>
          <a:xfrm>
            <a:off x="4437125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ECB9E8-3A0E-4D9D-AAE9-F8AFE7A3C25A}"/>
              </a:ext>
            </a:extLst>
          </p:cNvPr>
          <p:cNvSpPr/>
          <p:nvPr/>
        </p:nvSpPr>
        <p:spPr>
          <a:xfrm>
            <a:off x="5667912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B0418E-A20F-4CB6-A4A4-C39EE350A9F6}"/>
              </a:ext>
            </a:extLst>
          </p:cNvPr>
          <p:cNvSpPr txBox="1"/>
          <p:nvPr/>
        </p:nvSpPr>
        <p:spPr>
          <a:xfrm>
            <a:off x="5860095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5F53CB-4088-4482-9821-63C866DB8E60}"/>
              </a:ext>
            </a:extLst>
          </p:cNvPr>
          <p:cNvSpPr/>
          <p:nvPr/>
        </p:nvSpPr>
        <p:spPr>
          <a:xfrm>
            <a:off x="2929850" y="254974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2A0E2-3EDF-4643-81BE-F95DE236FB6C}"/>
              </a:ext>
            </a:extLst>
          </p:cNvPr>
          <p:cNvSpPr txBox="1"/>
          <p:nvPr/>
        </p:nvSpPr>
        <p:spPr>
          <a:xfrm>
            <a:off x="3125059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4ADBBC-0D6B-4656-94E5-37B9F34EE8AE}"/>
              </a:ext>
            </a:extLst>
          </p:cNvPr>
          <p:cNvSpPr/>
          <p:nvPr/>
        </p:nvSpPr>
        <p:spPr>
          <a:xfrm>
            <a:off x="5667912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C8DA0-C6E8-46B3-BE7D-0713B2214034}"/>
              </a:ext>
            </a:extLst>
          </p:cNvPr>
          <p:cNvSpPr txBox="1"/>
          <p:nvPr/>
        </p:nvSpPr>
        <p:spPr>
          <a:xfrm>
            <a:off x="5860095" y="408375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3DCEDE-05BF-47B6-9880-1E831C0FF6CF}"/>
              </a:ext>
            </a:extLst>
          </p:cNvPr>
          <p:cNvSpPr/>
          <p:nvPr/>
        </p:nvSpPr>
        <p:spPr>
          <a:xfrm>
            <a:off x="4244942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3F73B7-8E63-4846-BE3B-363EDA1C6EA6}"/>
              </a:ext>
            </a:extLst>
          </p:cNvPr>
          <p:cNvSpPr txBox="1"/>
          <p:nvPr/>
        </p:nvSpPr>
        <p:spPr>
          <a:xfrm>
            <a:off x="4437125" y="406090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54C09A-712E-41BE-B709-259142776981}"/>
              </a:ext>
            </a:extLst>
          </p:cNvPr>
          <p:cNvSpPr/>
          <p:nvPr/>
        </p:nvSpPr>
        <p:spPr>
          <a:xfrm>
            <a:off x="6964167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57720-6EC2-4D66-81DE-E304BE51CB26}"/>
              </a:ext>
            </a:extLst>
          </p:cNvPr>
          <p:cNvSpPr txBox="1"/>
          <p:nvPr/>
        </p:nvSpPr>
        <p:spPr>
          <a:xfrm>
            <a:off x="7156350" y="408375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D09323-5635-47CD-8B7A-EC8DDEE9E7C1}"/>
              </a:ext>
            </a:extLst>
          </p:cNvPr>
          <p:cNvSpPr/>
          <p:nvPr/>
        </p:nvSpPr>
        <p:spPr>
          <a:xfrm>
            <a:off x="7453900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AE91A5-6F47-41B3-BD5F-54C47EEA33AA}"/>
              </a:ext>
            </a:extLst>
          </p:cNvPr>
          <p:cNvSpPr txBox="1"/>
          <p:nvPr/>
        </p:nvSpPr>
        <p:spPr>
          <a:xfrm>
            <a:off x="7646083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915967-3A29-494B-996E-E2ADFABD64B4}"/>
              </a:ext>
            </a:extLst>
          </p:cNvPr>
          <p:cNvSpPr/>
          <p:nvPr/>
        </p:nvSpPr>
        <p:spPr>
          <a:xfrm>
            <a:off x="8876870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2B8F03-DF29-468B-A7B6-66F4663D95D9}"/>
              </a:ext>
            </a:extLst>
          </p:cNvPr>
          <p:cNvSpPr txBox="1"/>
          <p:nvPr/>
        </p:nvSpPr>
        <p:spPr>
          <a:xfrm>
            <a:off x="8998243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62F8EC-A055-44E2-9E24-DDFECC49063F}"/>
              </a:ext>
            </a:extLst>
          </p:cNvPr>
          <p:cNvSpPr/>
          <p:nvPr/>
        </p:nvSpPr>
        <p:spPr>
          <a:xfrm>
            <a:off x="8219324" y="111602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82DB8-7992-4219-90B0-699DC70818C2}"/>
              </a:ext>
            </a:extLst>
          </p:cNvPr>
          <p:cNvSpPr txBox="1"/>
          <p:nvPr/>
        </p:nvSpPr>
        <p:spPr>
          <a:xfrm>
            <a:off x="8411507" y="127784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AC4EB0-2856-40F0-80F2-034FB2F32485}"/>
              </a:ext>
            </a:extLst>
          </p:cNvPr>
          <p:cNvCxnSpPr>
            <a:cxnSpLocks/>
            <a:stCxn id="32" idx="3"/>
            <a:endCxn id="42" idx="7"/>
          </p:cNvCxnSpPr>
          <p:nvPr/>
        </p:nvCxnSpPr>
        <p:spPr>
          <a:xfrm flipH="1">
            <a:off x="3491101" y="1668510"/>
            <a:ext cx="850136" cy="97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5D2C47-628F-4132-B5BC-353F826EF121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4806193" y="1668510"/>
            <a:ext cx="958014" cy="948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EC8519B-9BEF-40E0-B062-EDF45EE26532}"/>
              </a:ext>
            </a:extLst>
          </p:cNvPr>
          <p:cNvCxnSpPr>
            <a:cxnSpLocks/>
            <a:stCxn id="32" idx="4"/>
            <a:endCxn id="38" idx="0"/>
          </p:cNvCxnSpPr>
          <p:nvPr/>
        </p:nvCxnSpPr>
        <p:spPr>
          <a:xfrm>
            <a:off x="4573715" y="1763301"/>
            <a:ext cx="0" cy="758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7C588F-50A0-4544-9E20-FB7B7F68F5A2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>
            <a:off x="4573715" y="3169178"/>
            <a:ext cx="0" cy="752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7D11F5-57B5-4A21-A914-F1622DB7F290}"/>
              </a:ext>
            </a:extLst>
          </p:cNvPr>
          <p:cNvCxnSpPr>
            <a:cxnSpLocks/>
            <a:stCxn id="40" idx="3"/>
            <a:endCxn id="46" idx="7"/>
          </p:cNvCxnSpPr>
          <p:nvPr/>
        </p:nvCxnSpPr>
        <p:spPr>
          <a:xfrm flipH="1">
            <a:off x="4806193" y="3074387"/>
            <a:ext cx="958014" cy="942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9D4EFE-C420-405C-89E6-335CC6B7391B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>
            <a:off x="5996685" y="3169178"/>
            <a:ext cx="0" cy="752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10B0678-4416-4720-9568-6F1B5B1CB74C}"/>
              </a:ext>
            </a:extLst>
          </p:cNvPr>
          <p:cNvCxnSpPr>
            <a:cxnSpLocks/>
            <a:stCxn id="44" idx="2"/>
            <a:endCxn id="46" idx="6"/>
          </p:cNvCxnSpPr>
          <p:nvPr/>
        </p:nvCxnSpPr>
        <p:spPr>
          <a:xfrm flipH="1">
            <a:off x="4902488" y="4245569"/>
            <a:ext cx="7654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B8D117-1922-49F5-BCEE-C0C63127297C}"/>
              </a:ext>
            </a:extLst>
          </p:cNvPr>
          <p:cNvCxnSpPr>
            <a:cxnSpLocks/>
            <a:stCxn id="48" idx="2"/>
            <a:endCxn id="44" idx="6"/>
          </p:cNvCxnSpPr>
          <p:nvPr/>
        </p:nvCxnSpPr>
        <p:spPr>
          <a:xfrm flipH="1">
            <a:off x="6325458" y="4245569"/>
            <a:ext cx="6387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D338DA6-FC89-4185-82A8-197A6E1585B3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 flipH="1">
            <a:off x="7782673" y="1668510"/>
            <a:ext cx="532946" cy="85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5BF650-67C3-4F5E-8A89-8F6AE5CC45B0}"/>
              </a:ext>
            </a:extLst>
          </p:cNvPr>
          <p:cNvCxnSpPr>
            <a:cxnSpLocks/>
            <a:stCxn id="54" idx="0"/>
            <a:endCxn id="56" idx="5"/>
          </p:cNvCxnSpPr>
          <p:nvPr/>
        </p:nvCxnSpPr>
        <p:spPr>
          <a:xfrm flipH="1" flipV="1">
            <a:off x="8780575" y="1668510"/>
            <a:ext cx="425068" cy="85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1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FF62F8EC-A055-44E2-9E24-DDFECC49063F}"/>
              </a:ext>
            </a:extLst>
          </p:cNvPr>
          <p:cNvSpPr/>
          <p:nvPr/>
        </p:nvSpPr>
        <p:spPr>
          <a:xfrm>
            <a:off x="3768347" y="87018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82DB8-7992-4219-90B0-699DC70818C2}"/>
              </a:ext>
            </a:extLst>
          </p:cNvPr>
          <p:cNvSpPr txBox="1"/>
          <p:nvPr/>
        </p:nvSpPr>
        <p:spPr>
          <a:xfrm>
            <a:off x="4486436" y="2044413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CB63C-741E-49A6-824C-15A9EA81E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98039"/>
              </p:ext>
            </p:extLst>
          </p:nvPr>
        </p:nvGraphicFramePr>
        <p:xfrm>
          <a:off x="1091816" y="870182"/>
          <a:ext cx="21892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34">
                  <a:extLst>
                    <a:ext uri="{9D8B030D-6E8A-4147-A177-3AD203B41FA5}">
                      <a16:colId xmlns:a16="http://schemas.microsoft.com/office/drawing/2014/main" val="3968554810"/>
                    </a:ext>
                  </a:extLst>
                </a:gridCol>
                <a:gridCol w="1094634">
                  <a:extLst>
                    <a:ext uri="{9D8B030D-6E8A-4147-A177-3AD203B41FA5}">
                      <a16:colId xmlns:a16="http://schemas.microsoft.com/office/drawing/2014/main" val="3835165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1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74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2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3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8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3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35095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35ECBBEF-3BD6-4CEC-BAAE-F3FDD76D7DD3}"/>
              </a:ext>
            </a:extLst>
          </p:cNvPr>
          <p:cNvSpPr/>
          <p:nvPr/>
        </p:nvSpPr>
        <p:spPr>
          <a:xfrm>
            <a:off x="3768347" y="1851817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B73634-7C09-4374-9B5C-C0E1253455FF}"/>
              </a:ext>
            </a:extLst>
          </p:cNvPr>
          <p:cNvSpPr txBox="1"/>
          <p:nvPr/>
        </p:nvSpPr>
        <p:spPr>
          <a:xfrm>
            <a:off x="3960530" y="201363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E2DFE5-0D1D-42F9-81AD-E13529375A2A}"/>
              </a:ext>
            </a:extLst>
          </p:cNvPr>
          <p:cNvSpPr/>
          <p:nvPr/>
        </p:nvSpPr>
        <p:spPr>
          <a:xfrm>
            <a:off x="3768347" y="283345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3D08F-9B95-46F6-A0DD-33604AB3A535}"/>
              </a:ext>
            </a:extLst>
          </p:cNvPr>
          <p:cNvSpPr txBox="1"/>
          <p:nvPr/>
        </p:nvSpPr>
        <p:spPr>
          <a:xfrm>
            <a:off x="3960530" y="299527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2BFBC1-4E8D-43CE-B773-27BC529C5655}"/>
              </a:ext>
            </a:extLst>
          </p:cNvPr>
          <p:cNvSpPr/>
          <p:nvPr/>
        </p:nvSpPr>
        <p:spPr>
          <a:xfrm>
            <a:off x="3768347" y="386078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C728E2-9EEC-4140-A3F1-E28A660F1821}"/>
              </a:ext>
            </a:extLst>
          </p:cNvPr>
          <p:cNvSpPr txBox="1"/>
          <p:nvPr/>
        </p:nvSpPr>
        <p:spPr>
          <a:xfrm>
            <a:off x="3960530" y="402260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D1148F-B246-423A-94F4-0ECB9DAD13A1}"/>
              </a:ext>
            </a:extLst>
          </p:cNvPr>
          <p:cNvSpPr/>
          <p:nvPr/>
        </p:nvSpPr>
        <p:spPr>
          <a:xfrm>
            <a:off x="3768347" y="4888114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E63742-E925-4301-9DE6-57C1D8D753E5}"/>
              </a:ext>
            </a:extLst>
          </p:cNvPr>
          <p:cNvSpPr txBox="1"/>
          <p:nvPr/>
        </p:nvSpPr>
        <p:spPr>
          <a:xfrm>
            <a:off x="3960530" y="5049932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9E06F0-39F2-464F-A97C-3995A20F0E9E}"/>
              </a:ext>
            </a:extLst>
          </p:cNvPr>
          <p:cNvSpPr/>
          <p:nvPr/>
        </p:nvSpPr>
        <p:spPr>
          <a:xfrm>
            <a:off x="3768347" y="5915445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40EB6-4B36-4F18-A9B6-41AD502AAECC}"/>
              </a:ext>
            </a:extLst>
          </p:cNvPr>
          <p:cNvSpPr txBox="1"/>
          <p:nvPr/>
        </p:nvSpPr>
        <p:spPr>
          <a:xfrm>
            <a:off x="3960530" y="607726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604994-B611-42A6-8974-6D5A4B45912A}"/>
              </a:ext>
            </a:extLst>
          </p:cNvPr>
          <p:cNvSpPr/>
          <p:nvPr/>
        </p:nvSpPr>
        <p:spPr>
          <a:xfrm>
            <a:off x="6931967" y="189603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693F3E-D102-4019-B753-1F01A4A44AA1}"/>
              </a:ext>
            </a:extLst>
          </p:cNvPr>
          <p:cNvSpPr txBox="1"/>
          <p:nvPr/>
        </p:nvSpPr>
        <p:spPr>
          <a:xfrm>
            <a:off x="7124151" y="203886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D939689-A95B-434A-BB50-564DCD8D9631}"/>
              </a:ext>
            </a:extLst>
          </p:cNvPr>
          <p:cNvSpPr/>
          <p:nvPr/>
        </p:nvSpPr>
        <p:spPr>
          <a:xfrm>
            <a:off x="7940921" y="2877670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09921E-88F2-41FC-83D0-C383A7E77FC1}"/>
              </a:ext>
            </a:extLst>
          </p:cNvPr>
          <p:cNvSpPr txBox="1"/>
          <p:nvPr/>
        </p:nvSpPr>
        <p:spPr>
          <a:xfrm>
            <a:off x="8133105" y="3020500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4F5FEE-69D3-4A99-9865-50516EEB8201}"/>
              </a:ext>
            </a:extLst>
          </p:cNvPr>
          <p:cNvSpPr/>
          <p:nvPr/>
        </p:nvSpPr>
        <p:spPr>
          <a:xfrm>
            <a:off x="5743794" y="2877670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098273-6177-40B3-83BB-81A9DE509A76}"/>
              </a:ext>
            </a:extLst>
          </p:cNvPr>
          <p:cNvSpPr txBox="1"/>
          <p:nvPr/>
        </p:nvSpPr>
        <p:spPr>
          <a:xfrm>
            <a:off x="5935978" y="3020500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665198C-612A-42A4-B172-6D776404E834}"/>
              </a:ext>
            </a:extLst>
          </p:cNvPr>
          <p:cNvSpPr/>
          <p:nvPr/>
        </p:nvSpPr>
        <p:spPr>
          <a:xfrm>
            <a:off x="5323352" y="385930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B5FFF0-926C-4EB9-A4D4-A37DDD2A159B}"/>
              </a:ext>
            </a:extLst>
          </p:cNvPr>
          <p:cNvSpPr txBox="1"/>
          <p:nvPr/>
        </p:nvSpPr>
        <p:spPr>
          <a:xfrm>
            <a:off x="5515536" y="400213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0C6E88F-6527-4C91-8EB7-57E449E877DC}"/>
              </a:ext>
            </a:extLst>
          </p:cNvPr>
          <p:cNvSpPr/>
          <p:nvPr/>
        </p:nvSpPr>
        <p:spPr>
          <a:xfrm>
            <a:off x="6205234" y="385930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91E9F1-FE3D-47EC-8179-BBC5041D794A}"/>
              </a:ext>
            </a:extLst>
          </p:cNvPr>
          <p:cNvSpPr txBox="1"/>
          <p:nvPr/>
        </p:nvSpPr>
        <p:spPr>
          <a:xfrm>
            <a:off x="6397418" y="400213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3CAB31B-E57F-4B28-8A19-46A7E1D7DDC0}"/>
              </a:ext>
            </a:extLst>
          </p:cNvPr>
          <p:cNvSpPr/>
          <p:nvPr/>
        </p:nvSpPr>
        <p:spPr>
          <a:xfrm>
            <a:off x="7940921" y="3905001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A049F8-12DC-481D-8973-7F57A228B715}"/>
              </a:ext>
            </a:extLst>
          </p:cNvPr>
          <p:cNvSpPr txBox="1"/>
          <p:nvPr/>
        </p:nvSpPr>
        <p:spPr>
          <a:xfrm>
            <a:off x="8133105" y="4047831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15C8EDA-69CA-475D-8952-D4C5AD4C999E}"/>
              </a:ext>
            </a:extLst>
          </p:cNvPr>
          <p:cNvSpPr/>
          <p:nvPr/>
        </p:nvSpPr>
        <p:spPr>
          <a:xfrm>
            <a:off x="7940921" y="4932821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96DD73-9ED9-4873-ACB0-204C122906CB}"/>
              </a:ext>
            </a:extLst>
          </p:cNvPr>
          <p:cNvSpPr txBox="1"/>
          <p:nvPr/>
        </p:nvSpPr>
        <p:spPr>
          <a:xfrm>
            <a:off x="8133105" y="5075651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F2823A-6F07-4C79-9A8A-9B10BB8A6934}"/>
              </a:ext>
            </a:extLst>
          </p:cNvPr>
          <p:cNvSpPr/>
          <p:nvPr/>
        </p:nvSpPr>
        <p:spPr>
          <a:xfrm>
            <a:off x="7940921" y="591544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B6604E-79F1-43F3-B958-2DED75BDC50F}"/>
              </a:ext>
            </a:extLst>
          </p:cNvPr>
          <p:cNvSpPr txBox="1"/>
          <p:nvPr/>
        </p:nvSpPr>
        <p:spPr>
          <a:xfrm>
            <a:off x="8133105" y="605827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1C32995-E46D-4D11-AD47-D2B862FB5058}"/>
              </a:ext>
            </a:extLst>
          </p:cNvPr>
          <p:cNvSpPr/>
          <p:nvPr/>
        </p:nvSpPr>
        <p:spPr>
          <a:xfrm>
            <a:off x="9942789" y="189603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049203-0C11-4ABA-A647-D76A0B1F5E29}"/>
              </a:ext>
            </a:extLst>
          </p:cNvPr>
          <p:cNvSpPr txBox="1"/>
          <p:nvPr/>
        </p:nvSpPr>
        <p:spPr>
          <a:xfrm>
            <a:off x="10134973" y="203886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1E8A460-DD52-40B6-8C47-C4BCFE6F4663}"/>
              </a:ext>
            </a:extLst>
          </p:cNvPr>
          <p:cNvSpPr/>
          <p:nvPr/>
        </p:nvSpPr>
        <p:spPr>
          <a:xfrm>
            <a:off x="9942789" y="2877670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E569C6C-0220-437E-BF95-190FDC32BAD7}"/>
              </a:ext>
            </a:extLst>
          </p:cNvPr>
          <p:cNvSpPr txBox="1"/>
          <p:nvPr/>
        </p:nvSpPr>
        <p:spPr>
          <a:xfrm>
            <a:off x="10134973" y="3020500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6B90F3C-82B2-469B-A949-10E1D15652D8}"/>
              </a:ext>
            </a:extLst>
          </p:cNvPr>
          <p:cNvSpPr/>
          <p:nvPr/>
        </p:nvSpPr>
        <p:spPr>
          <a:xfrm>
            <a:off x="9942789" y="3905001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AD4C27-C6C8-4AD7-9D5E-FA502BDC8FD9}"/>
              </a:ext>
            </a:extLst>
          </p:cNvPr>
          <p:cNvSpPr txBox="1"/>
          <p:nvPr/>
        </p:nvSpPr>
        <p:spPr>
          <a:xfrm>
            <a:off x="10134973" y="4047831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943BEB9-9395-4649-93D0-04A313F83278}"/>
              </a:ext>
            </a:extLst>
          </p:cNvPr>
          <p:cNvSpPr/>
          <p:nvPr/>
        </p:nvSpPr>
        <p:spPr>
          <a:xfrm>
            <a:off x="9942789" y="4949422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18FACFE-8086-485C-BA11-699466516B56}"/>
              </a:ext>
            </a:extLst>
          </p:cNvPr>
          <p:cNvSpPr txBox="1"/>
          <p:nvPr/>
        </p:nvSpPr>
        <p:spPr>
          <a:xfrm>
            <a:off x="10134973" y="5092252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F2CAD34-0368-4E3D-B8E0-A216D3CDBCE3}"/>
              </a:ext>
            </a:extLst>
          </p:cNvPr>
          <p:cNvSpPr/>
          <p:nvPr/>
        </p:nvSpPr>
        <p:spPr>
          <a:xfrm>
            <a:off x="8381445" y="87018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A1B3D0-EA5C-46C5-A587-3D8A3C4D79C0}"/>
              </a:ext>
            </a:extLst>
          </p:cNvPr>
          <p:cNvSpPr txBox="1"/>
          <p:nvPr/>
        </p:nvSpPr>
        <p:spPr>
          <a:xfrm>
            <a:off x="8573628" y="103200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FD885E1-4A76-4317-99C3-B13C11B70ADB}"/>
              </a:ext>
            </a:extLst>
          </p:cNvPr>
          <p:cNvCxnSpPr>
            <a:cxnSpLocks/>
            <a:stCxn id="56" idx="4"/>
            <a:endCxn id="34" idx="0"/>
          </p:cNvCxnSpPr>
          <p:nvPr/>
        </p:nvCxnSpPr>
        <p:spPr>
          <a:xfrm>
            <a:off x="4097120" y="1517454"/>
            <a:ext cx="0" cy="334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8F471D3-A3D9-45C2-90FC-16370B706985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4097120" y="2499089"/>
            <a:ext cx="0" cy="334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AE8F6A-6D5E-478A-A4C1-7AE3933C1C02}"/>
              </a:ext>
            </a:extLst>
          </p:cNvPr>
          <p:cNvCxnSpPr>
            <a:cxnSpLocks/>
            <a:stCxn id="36" idx="4"/>
            <a:endCxn id="51" idx="0"/>
          </p:cNvCxnSpPr>
          <p:nvPr/>
        </p:nvCxnSpPr>
        <p:spPr>
          <a:xfrm>
            <a:off x="4097120" y="3480724"/>
            <a:ext cx="0" cy="38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D2C253-CFC8-42E2-9418-9A7834CFB3F3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>
            <a:off x="4097120" y="4508055"/>
            <a:ext cx="0" cy="38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EB6C5E9-C856-49D6-B61A-4EAE3DCFADEE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>
            <a:off x="4097120" y="5535386"/>
            <a:ext cx="0" cy="38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E3E0F7-F2CB-40CB-833A-272BF4A1E936}"/>
              </a:ext>
            </a:extLst>
          </p:cNvPr>
          <p:cNvCxnSpPr>
            <a:cxnSpLocks/>
            <a:stCxn id="101" idx="3"/>
            <a:endCxn id="65" idx="7"/>
          </p:cNvCxnSpPr>
          <p:nvPr/>
        </p:nvCxnSpPr>
        <p:spPr>
          <a:xfrm flipH="1">
            <a:off x="7454876" y="1422663"/>
            <a:ext cx="1022864" cy="561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291CE97-3218-467A-8394-4222A8F46ECA}"/>
              </a:ext>
            </a:extLst>
          </p:cNvPr>
          <p:cNvCxnSpPr>
            <a:cxnSpLocks/>
            <a:stCxn id="93" idx="1"/>
            <a:endCxn id="101" idx="5"/>
          </p:cNvCxnSpPr>
          <p:nvPr/>
        </p:nvCxnSpPr>
        <p:spPr>
          <a:xfrm flipH="1" flipV="1">
            <a:off x="8942696" y="1422663"/>
            <a:ext cx="1089810" cy="561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2B3EA56-AFCE-4014-92E9-9D0CDF250E79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10249102" y="2499089"/>
            <a:ext cx="0" cy="378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8BB4D4-1A7B-464A-9CE0-3522334C496F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>
            <a:off x="10249102" y="3480724"/>
            <a:ext cx="0" cy="424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9BFDD5-A1FC-4D2D-B197-A5ABE1C17E0E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>
            <a:off x="10249102" y="4508055"/>
            <a:ext cx="0" cy="441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086C36-E2C2-47AD-BE98-0A1E27A2974B}"/>
              </a:ext>
            </a:extLst>
          </p:cNvPr>
          <p:cNvCxnSpPr>
            <a:cxnSpLocks/>
            <a:stCxn id="67" idx="4"/>
            <a:endCxn id="87" idx="0"/>
          </p:cNvCxnSpPr>
          <p:nvPr/>
        </p:nvCxnSpPr>
        <p:spPr>
          <a:xfrm>
            <a:off x="8247234" y="3480724"/>
            <a:ext cx="0" cy="424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D515E73-C6AB-42D3-82D9-B4F2FFA2234D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8247234" y="4508055"/>
            <a:ext cx="0" cy="470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26769A3-62B4-42FB-B339-6FF93B2664CA}"/>
              </a:ext>
            </a:extLst>
          </p:cNvPr>
          <p:cNvCxnSpPr>
            <a:cxnSpLocks/>
            <a:stCxn id="67" idx="1"/>
            <a:endCxn id="65" idx="5"/>
          </p:cNvCxnSpPr>
          <p:nvPr/>
        </p:nvCxnSpPr>
        <p:spPr>
          <a:xfrm flipH="1" flipV="1">
            <a:off x="7454876" y="2410774"/>
            <a:ext cx="575762" cy="55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542D22D-3E57-4DAC-B6E2-BCAFF921344C}"/>
              </a:ext>
            </a:extLst>
          </p:cNvPr>
          <p:cNvCxnSpPr>
            <a:cxnSpLocks/>
            <a:stCxn id="89" idx="4"/>
            <a:endCxn id="91" idx="0"/>
          </p:cNvCxnSpPr>
          <p:nvPr/>
        </p:nvCxnSpPr>
        <p:spPr>
          <a:xfrm>
            <a:off x="8247234" y="5535875"/>
            <a:ext cx="0" cy="379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C6F414B-155A-47CB-8834-788181FDD335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6266703" y="2410774"/>
            <a:ext cx="754981" cy="55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A86AFAD-8CBF-4894-93E4-A343F2489648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5629665" y="3392409"/>
            <a:ext cx="203846" cy="466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49C9A0B-AD72-40CC-92A0-7EA91C598246}"/>
              </a:ext>
            </a:extLst>
          </p:cNvPr>
          <p:cNvCxnSpPr>
            <a:cxnSpLocks/>
            <a:stCxn id="71" idx="5"/>
            <a:endCxn id="85" idx="0"/>
          </p:cNvCxnSpPr>
          <p:nvPr/>
        </p:nvCxnSpPr>
        <p:spPr>
          <a:xfrm>
            <a:off x="6266703" y="3392409"/>
            <a:ext cx="244844" cy="466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E36588F-45EF-44A4-BBEF-C34936BB1B61}"/>
              </a:ext>
            </a:extLst>
          </p:cNvPr>
          <p:cNvSpPr txBox="1"/>
          <p:nvPr/>
        </p:nvSpPr>
        <p:spPr>
          <a:xfrm>
            <a:off x="3960530" y="103200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22F56D-DAEC-4A93-94DA-FA1F5E00DB7A}"/>
              </a:ext>
            </a:extLst>
          </p:cNvPr>
          <p:cNvSpPr txBox="1"/>
          <p:nvPr/>
        </p:nvSpPr>
        <p:spPr>
          <a:xfrm>
            <a:off x="4486436" y="3026048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A89094-C991-4834-94C1-455DADD0A09D}"/>
              </a:ext>
            </a:extLst>
          </p:cNvPr>
          <p:cNvSpPr txBox="1"/>
          <p:nvPr/>
        </p:nvSpPr>
        <p:spPr>
          <a:xfrm>
            <a:off x="4486436" y="6109972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464A6E-7E5A-4C14-A738-B43A5F1C0C95}"/>
              </a:ext>
            </a:extLst>
          </p:cNvPr>
          <p:cNvSpPr txBox="1"/>
          <p:nvPr/>
        </p:nvSpPr>
        <p:spPr>
          <a:xfrm>
            <a:off x="6435452" y="3028631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ADAD71-F845-4063-8CA0-9E55CAB613B6}"/>
              </a:ext>
            </a:extLst>
          </p:cNvPr>
          <p:cNvSpPr txBox="1"/>
          <p:nvPr/>
        </p:nvSpPr>
        <p:spPr>
          <a:xfrm>
            <a:off x="5476375" y="4549560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E7C27F-E7F6-4A3C-82AE-1B3D22D05F19}"/>
              </a:ext>
            </a:extLst>
          </p:cNvPr>
          <p:cNvSpPr txBox="1"/>
          <p:nvPr/>
        </p:nvSpPr>
        <p:spPr>
          <a:xfrm>
            <a:off x="6361720" y="4549560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F7905A-4198-4028-A593-44855E680319}"/>
              </a:ext>
            </a:extLst>
          </p:cNvPr>
          <p:cNvSpPr txBox="1"/>
          <p:nvPr/>
        </p:nvSpPr>
        <p:spPr>
          <a:xfrm>
            <a:off x="8656075" y="4068297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45A6B6C-DEBA-4C6C-BE1C-5735375FC172}"/>
              </a:ext>
            </a:extLst>
          </p:cNvPr>
          <p:cNvSpPr txBox="1"/>
          <p:nvPr/>
        </p:nvSpPr>
        <p:spPr>
          <a:xfrm>
            <a:off x="8656075" y="6083395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ED3537-54BB-4717-B6A5-58B6685E4D27}"/>
              </a:ext>
            </a:extLst>
          </p:cNvPr>
          <p:cNvSpPr txBox="1"/>
          <p:nvPr/>
        </p:nvSpPr>
        <p:spPr>
          <a:xfrm>
            <a:off x="10669053" y="3035889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DC1D45-54D8-48F8-AFC5-5514D2A17E0C}"/>
              </a:ext>
            </a:extLst>
          </p:cNvPr>
          <p:cNvSpPr txBox="1"/>
          <p:nvPr/>
        </p:nvSpPr>
        <p:spPr>
          <a:xfrm>
            <a:off x="10669053" y="5107641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9E22396-8C0F-4CC7-A2A6-62F24C29E7DB}"/>
              </a:ext>
            </a:extLst>
          </p:cNvPr>
          <p:cNvSpPr/>
          <p:nvPr/>
        </p:nvSpPr>
        <p:spPr>
          <a:xfrm>
            <a:off x="5739872" y="22291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5F1BAF-D18C-4218-A0C2-05B017E7284D}"/>
              </a:ext>
            </a:extLst>
          </p:cNvPr>
          <p:cNvSpPr txBox="1"/>
          <p:nvPr/>
        </p:nvSpPr>
        <p:spPr>
          <a:xfrm>
            <a:off x="5794583" y="336656"/>
            <a:ext cx="67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root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A2B3A66-E942-40B4-AB42-EDF333B99999}"/>
              </a:ext>
            </a:extLst>
          </p:cNvPr>
          <p:cNvCxnSpPr>
            <a:cxnSpLocks/>
            <a:stCxn id="101" idx="1"/>
            <a:endCxn id="74" idx="6"/>
          </p:cNvCxnSpPr>
          <p:nvPr/>
        </p:nvCxnSpPr>
        <p:spPr>
          <a:xfrm flipH="1" flipV="1">
            <a:off x="6397418" y="546546"/>
            <a:ext cx="2080322" cy="41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5FB622-8898-4B71-881A-29CB7F630F25}"/>
              </a:ext>
            </a:extLst>
          </p:cNvPr>
          <p:cNvCxnSpPr>
            <a:cxnSpLocks/>
            <a:stCxn id="74" idx="2"/>
            <a:endCxn id="56" idx="7"/>
          </p:cNvCxnSpPr>
          <p:nvPr/>
        </p:nvCxnSpPr>
        <p:spPr>
          <a:xfrm flipH="1">
            <a:off x="4329598" y="546546"/>
            <a:ext cx="1410274" cy="41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3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C9CC0E-F0DD-4690-AB0F-8C6131A38673}"/>
              </a:ext>
            </a:extLst>
          </p:cNvPr>
          <p:cNvSpPr/>
          <p:nvPr/>
        </p:nvSpPr>
        <p:spPr>
          <a:xfrm>
            <a:off x="2613720" y="815318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3CF6-3EA5-4C14-8F2F-F93F684E6F9F}"/>
              </a:ext>
            </a:extLst>
          </p:cNvPr>
          <p:cNvSpPr txBox="1"/>
          <p:nvPr/>
        </p:nvSpPr>
        <p:spPr>
          <a:xfrm>
            <a:off x="2805903" y="977136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0269AE-9C9E-44DF-9F82-160DAB63ECB6}"/>
              </a:ext>
            </a:extLst>
          </p:cNvPr>
          <p:cNvSpPr/>
          <p:nvPr/>
        </p:nvSpPr>
        <p:spPr>
          <a:xfrm>
            <a:off x="1008844" y="3710918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DB218-E38D-4339-AE09-D52E29119E4D}"/>
              </a:ext>
            </a:extLst>
          </p:cNvPr>
          <p:cNvSpPr txBox="1"/>
          <p:nvPr/>
        </p:nvSpPr>
        <p:spPr>
          <a:xfrm>
            <a:off x="1187586" y="3849888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E7026-37BB-4C3A-A1EB-C7228B3F74C2}"/>
              </a:ext>
            </a:extLst>
          </p:cNvPr>
          <p:cNvSpPr/>
          <p:nvPr/>
        </p:nvSpPr>
        <p:spPr>
          <a:xfrm>
            <a:off x="4218598" y="3710918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149B9-DEC7-4E45-930A-443FA763FCD4}"/>
              </a:ext>
            </a:extLst>
          </p:cNvPr>
          <p:cNvSpPr txBox="1"/>
          <p:nvPr/>
        </p:nvSpPr>
        <p:spPr>
          <a:xfrm>
            <a:off x="4410781" y="3872736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7EECFB-60DD-4CE8-926F-BDCF491653D3}"/>
              </a:ext>
            </a:extLst>
          </p:cNvPr>
          <p:cNvSpPr/>
          <p:nvPr/>
        </p:nvSpPr>
        <p:spPr>
          <a:xfrm>
            <a:off x="2613720" y="229242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D7BA8-2EC1-4160-A7BC-75D7D62A13DB}"/>
              </a:ext>
            </a:extLst>
          </p:cNvPr>
          <p:cNvSpPr txBox="1"/>
          <p:nvPr/>
        </p:nvSpPr>
        <p:spPr>
          <a:xfrm>
            <a:off x="2805903" y="245424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65B5C9-B7A0-42F7-A48D-E1B900718F06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3174971" y="1367799"/>
            <a:ext cx="1372400" cy="23431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E90F63-27DB-4C90-A085-34CF6AC7D1B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337617" y="1367799"/>
            <a:ext cx="1372398" cy="23431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A440E-9B2A-45CD-8133-CACB840C3110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2942493" y="1462590"/>
            <a:ext cx="0" cy="829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33CFEE-6D65-43FB-9ABF-1A2043285ED1}"/>
              </a:ext>
            </a:extLst>
          </p:cNvPr>
          <p:cNvCxnSpPr>
            <a:cxnSpLocks/>
            <a:stCxn id="8" idx="1"/>
            <a:endCxn id="12" idx="5"/>
          </p:cNvCxnSpPr>
          <p:nvPr/>
        </p:nvCxnSpPr>
        <p:spPr>
          <a:xfrm flipH="1" flipV="1">
            <a:off x="3174971" y="2844907"/>
            <a:ext cx="1139922" cy="9608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5014BE-6416-4F3A-8B7F-C797C7F74A1F}"/>
              </a:ext>
            </a:extLst>
          </p:cNvPr>
          <p:cNvCxnSpPr>
            <a:cxnSpLocks/>
            <a:stCxn id="12" idx="3"/>
            <a:endCxn id="6" idx="7"/>
          </p:cNvCxnSpPr>
          <p:nvPr/>
        </p:nvCxnSpPr>
        <p:spPr>
          <a:xfrm flipH="1">
            <a:off x="1570095" y="2844907"/>
            <a:ext cx="1139920" cy="960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B86C5D-73AB-4B84-85F6-00542B49E85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1666390" y="4034554"/>
            <a:ext cx="2552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8B18D5-C894-49CB-B32F-CD5B58122131}"/>
              </a:ext>
            </a:extLst>
          </p:cNvPr>
          <p:cNvSpPr txBox="1"/>
          <p:nvPr/>
        </p:nvSpPr>
        <p:spPr>
          <a:xfrm>
            <a:off x="1805287" y="2049412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CB3A1D-3BEE-48F9-8F77-9F1DB5C7C09C}"/>
              </a:ext>
            </a:extLst>
          </p:cNvPr>
          <p:cNvSpPr txBox="1"/>
          <p:nvPr/>
        </p:nvSpPr>
        <p:spPr>
          <a:xfrm>
            <a:off x="3931977" y="2049412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93484-2E5D-4DC7-998C-D2EA647C1112}"/>
              </a:ext>
            </a:extLst>
          </p:cNvPr>
          <p:cNvSpPr txBox="1"/>
          <p:nvPr/>
        </p:nvSpPr>
        <p:spPr>
          <a:xfrm>
            <a:off x="2804454" y="4167859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7694C8-91FD-4315-8410-FF84501E77A2}"/>
              </a:ext>
            </a:extLst>
          </p:cNvPr>
          <p:cNvSpPr txBox="1"/>
          <p:nvPr/>
        </p:nvSpPr>
        <p:spPr>
          <a:xfrm>
            <a:off x="2140055" y="3394454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6EE935-1757-40E6-ABA9-D026EA0EB3A3}"/>
              </a:ext>
            </a:extLst>
          </p:cNvPr>
          <p:cNvSpPr txBox="1"/>
          <p:nvPr/>
        </p:nvSpPr>
        <p:spPr>
          <a:xfrm>
            <a:off x="3489545" y="3394454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1D0936-031D-4D5D-8B2D-AB3AD40F5729}"/>
              </a:ext>
            </a:extLst>
          </p:cNvPr>
          <p:cNvSpPr txBox="1"/>
          <p:nvPr/>
        </p:nvSpPr>
        <p:spPr>
          <a:xfrm>
            <a:off x="2980233" y="1729066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6AD521-5775-4F7A-A255-F37311C27A53}"/>
              </a:ext>
            </a:extLst>
          </p:cNvPr>
          <p:cNvGrpSpPr/>
          <p:nvPr/>
        </p:nvGrpSpPr>
        <p:grpSpPr>
          <a:xfrm rot="16200000">
            <a:off x="6741170" y="-89477"/>
            <a:ext cx="3942640" cy="4954886"/>
            <a:chOff x="6293971" y="815318"/>
            <a:chExt cx="3942640" cy="4954886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DA3F712-03FD-4E13-A103-0F8BF145D2DA}"/>
                </a:ext>
              </a:extLst>
            </p:cNvPr>
            <p:cNvSpPr/>
            <p:nvPr/>
          </p:nvSpPr>
          <p:spPr>
            <a:xfrm>
              <a:off x="6293971" y="815318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CE1D1B9-7DFC-4CA0-8E3C-3437A57665B7}"/>
                </a:ext>
              </a:extLst>
            </p:cNvPr>
            <p:cNvSpPr/>
            <p:nvPr/>
          </p:nvSpPr>
          <p:spPr>
            <a:xfrm>
              <a:off x="6293971" y="180697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EDDFD23-81C9-48C7-9E6B-72A0CBE05A00}"/>
                </a:ext>
              </a:extLst>
            </p:cNvPr>
            <p:cNvSpPr/>
            <p:nvPr/>
          </p:nvSpPr>
          <p:spPr>
            <a:xfrm>
              <a:off x="6293971" y="284432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87BB0BC-658B-4FD6-AF37-A7C16E00C622}"/>
                </a:ext>
              </a:extLst>
            </p:cNvPr>
            <p:cNvSpPr/>
            <p:nvPr/>
          </p:nvSpPr>
          <p:spPr>
            <a:xfrm>
              <a:off x="6293971" y="388167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62D594A-66A7-4996-B830-530A20DCE45A}"/>
                </a:ext>
              </a:extLst>
            </p:cNvPr>
            <p:cNvSpPr/>
            <p:nvPr/>
          </p:nvSpPr>
          <p:spPr>
            <a:xfrm>
              <a:off x="6293971" y="5035144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015E647-380E-43A7-BDC0-4EA83BF6982F}"/>
                </a:ext>
              </a:extLst>
            </p:cNvPr>
            <p:cNvSpPr/>
            <p:nvPr/>
          </p:nvSpPr>
          <p:spPr>
            <a:xfrm>
              <a:off x="8812856" y="815318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0E24B39-66CF-4194-868F-1D092C081C3B}"/>
                </a:ext>
              </a:extLst>
            </p:cNvPr>
            <p:cNvSpPr txBox="1"/>
            <p:nvPr/>
          </p:nvSpPr>
          <p:spPr>
            <a:xfrm rot="5400000">
              <a:off x="8884376" y="1079092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5FF7CDF-49C4-4A53-933C-CCEC703D83A0}"/>
                </a:ext>
              </a:extLst>
            </p:cNvPr>
            <p:cNvSpPr/>
            <p:nvPr/>
          </p:nvSpPr>
          <p:spPr>
            <a:xfrm>
              <a:off x="8812856" y="180697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EBA14D3-8A34-430C-A23E-C83C2F31CD87}"/>
                </a:ext>
              </a:extLst>
            </p:cNvPr>
            <p:cNvSpPr txBox="1"/>
            <p:nvPr/>
          </p:nvSpPr>
          <p:spPr>
            <a:xfrm rot="5400000">
              <a:off x="8884376" y="2070746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3BCEF39-8D49-45B9-A303-DE6B2BC692F0}"/>
                </a:ext>
              </a:extLst>
            </p:cNvPr>
            <p:cNvSpPr/>
            <p:nvPr/>
          </p:nvSpPr>
          <p:spPr>
            <a:xfrm>
              <a:off x="8812856" y="284432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01D319E-D69F-45A5-B8A7-D70DDCC35CCA}"/>
                </a:ext>
              </a:extLst>
            </p:cNvPr>
            <p:cNvSpPr txBox="1"/>
            <p:nvPr/>
          </p:nvSpPr>
          <p:spPr>
            <a:xfrm rot="5400000">
              <a:off x="8884376" y="3108096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4FF29C4-44A0-49C7-9721-0E7004D045CC}"/>
                </a:ext>
              </a:extLst>
            </p:cNvPr>
            <p:cNvSpPr/>
            <p:nvPr/>
          </p:nvSpPr>
          <p:spPr>
            <a:xfrm>
              <a:off x="8812856" y="388167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859DFAD-AB9C-4F67-8DD3-AAE16DE043E6}"/>
                </a:ext>
              </a:extLst>
            </p:cNvPr>
            <p:cNvSpPr txBox="1"/>
            <p:nvPr/>
          </p:nvSpPr>
          <p:spPr>
            <a:xfrm rot="5400000">
              <a:off x="8884376" y="4145446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E295DF4-F5B9-4979-95F5-0C998CEA739C}"/>
                </a:ext>
              </a:extLst>
            </p:cNvPr>
            <p:cNvSpPr/>
            <p:nvPr/>
          </p:nvSpPr>
          <p:spPr>
            <a:xfrm>
              <a:off x="8812856" y="5035144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678067E-0908-4ACA-A437-3C98201E3567}"/>
                </a:ext>
              </a:extLst>
            </p:cNvPr>
            <p:cNvSpPr txBox="1"/>
            <p:nvPr/>
          </p:nvSpPr>
          <p:spPr>
            <a:xfrm rot="5400000">
              <a:off x="8884376" y="5298918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FBAF5D6-16C1-4520-A8F7-02CC482E4B47}"/>
                </a:ext>
              </a:extLst>
            </p:cNvPr>
            <p:cNvCxnSpPr>
              <a:cxnSpLocks/>
              <a:stCxn id="131" idx="2"/>
              <a:endCxn id="126" idx="6"/>
            </p:cNvCxnSpPr>
            <p:nvPr/>
          </p:nvCxnSpPr>
          <p:spPr>
            <a:xfrm flipH="1">
              <a:off x="6951517" y="1138954"/>
              <a:ext cx="18613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16291EF-0937-4C5E-8E9C-81859EEA9CE9}"/>
                </a:ext>
              </a:extLst>
            </p:cNvPr>
            <p:cNvCxnSpPr>
              <a:cxnSpLocks/>
              <a:stCxn id="135" idx="2"/>
              <a:endCxn id="127" idx="6"/>
            </p:cNvCxnSpPr>
            <p:nvPr/>
          </p:nvCxnSpPr>
          <p:spPr>
            <a:xfrm flipH="1" flipV="1">
              <a:off x="6951517" y="2130608"/>
              <a:ext cx="1861339" cy="10373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0812496-93D3-4EF0-8AB2-A1576E7BFA57}"/>
                </a:ext>
              </a:extLst>
            </p:cNvPr>
            <p:cNvCxnSpPr>
              <a:cxnSpLocks/>
              <a:stCxn id="131" idx="2"/>
              <a:endCxn id="127" idx="6"/>
            </p:cNvCxnSpPr>
            <p:nvPr/>
          </p:nvCxnSpPr>
          <p:spPr>
            <a:xfrm flipH="1">
              <a:off x="6951517" y="1138954"/>
              <a:ext cx="1861339" cy="9916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D697E76-DAA2-4C2C-873A-B2E049525939}"/>
                </a:ext>
              </a:extLst>
            </p:cNvPr>
            <p:cNvCxnSpPr>
              <a:cxnSpLocks/>
              <a:stCxn id="137" idx="2"/>
              <a:endCxn id="128" idx="6"/>
            </p:cNvCxnSpPr>
            <p:nvPr/>
          </p:nvCxnSpPr>
          <p:spPr>
            <a:xfrm flipH="1" flipV="1">
              <a:off x="6951517" y="3167958"/>
              <a:ext cx="1861339" cy="10373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E99EF47-0363-4182-AE24-B7C9F27BD071}"/>
                </a:ext>
              </a:extLst>
            </p:cNvPr>
            <p:cNvCxnSpPr>
              <a:cxnSpLocks/>
              <a:stCxn id="133" idx="2"/>
              <a:endCxn id="126" idx="6"/>
            </p:cNvCxnSpPr>
            <p:nvPr/>
          </p:nvCxnSpPr>
          <p:spPr>
            <a:xfrm flipH="1" flipV="1">
              <a:off x="6951517" y="1138954"/>
              <a:ext cx="1861339" cy="9916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C850CB3-DB30-49C8-BDA6-4E59830C9630}"/>
                </a:ext>
              </a:extLst>
            </p:cNvPr>
            <p:cNvCxnSpPr>
              <a:cxnSpLocks/>
              <a:stCxn id="133" idx="2"/>
              <a:endCxn id="127" idx="6"/>
            </p:cNvCxnSpPr>
            <p:nvPr/>
          </p:nvCxnSpPr>
          <p:spPr>
            <a:xfrm flipH="1">
              <a:off x="6951517" y="2130608"/>
              <a:ext cx="18613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9D98B98-11F1-4420-8482-1ECE93B9FBAD}"/>
                </a:ext>
              </a:extLst>
            </p:cNvPr>
            <p:cNvCxnSpPr>
              <a:cxnSpLocks/>
              <a:stCxn id="133" idx="2"/>
              <a:endCxn id="128" idx="6"/>
            </p:cNvCxnSpPr>
            <p:nvPr/>
          </p:nvCxnSpPr>
          <p:spPr>
            <a:xfrm flipH="1">
              <a:off x="6951517" y="2130608"/>
              <a:ext cx="1861339" cy="10373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5D55B92-BCA4-4E69-AD92-611D0620850F}"/>
                </a:ext>
              </a:extLst>
            </p:cNvPr>
            <p:cNvCxnSpPr>
              <a:cxnSpLocks/>
              <a:stCxn id="139" idx="2"/>
              <a:endCxn id="129" idx="6"/>
            </p:cNvCxnSpPr>
            <p:nvPr/>
          </p:nvCxnSpPr>
          <p:spPr>
            <a:xfrm flipH="1" flipV="1">
              <a:off x="6951517" y="4205308"/>
              <a:ext cx="1861339" cy="1153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CFD2056-300D-4C49-86C7-28DC517F99A3}"/>
                </a:ext>
              </a:extLst>
            </p:cNvPr>
            <p:cNvCxnSpPr>
              <a:cxnSpLocks/>
              <a:stCxn id="139" idx="2"/>
              <a:endCxn id="130" idx="6"/>
            </p:cNvCxnSpPr>
            <p:nvPr/>
          </p:nvCxnSpPr>
          <p:spPr>
            <a:xfrm flipH="1">
              <a:off x="6951517" y="5358780"/>
              <a:ext cx="18613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F2763B5-47C8-4257-A080-D38A84A22059}"/>
                </a:ext>
              </a:extLst>
            </p:cNvPr>
            <p:cNvCxnSpPr>
              <a:cxnSpLocks/>
              <a:stCxn id="133" idx="2"/>
              <a:endCxn id="129" idx="6"/>
            </p:cNvCxnSpPr>
            <p:nvPr/>
          </p:nvCxnSpPr>
          <p:spPr>
            <a:xfrm flipH="1">
              <a:off x="6951517" y="2130608"/>
              <a:ext cx="1861339" cy="2074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DDCE5DA-2B32-4036-A5E9-02E72C87CBB7}"/>
                </a:ext>
              </a:extLst>
            </p:cNvPr>
            <p:cNvCxnSpPr>
              <a:cxnSpLocks/>
              <a:stCxn id="137" idx="2"/>
              <a:endCxn id="130" idx="6"/>
            </p:cNvCxnSpPr>
            <p:nvPr/>
          </p:nvCxnSpPr>
          <p:spPr>
            <a:xfrm flipH="1">
              <a:off x="6951517" y="4205308"/>
              <a:ext cx="1861339" cy="1153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921B677-0FA4-4E2D-A7D3-361334F9723D}"/>
                </a:ext>
              </a:extLst>
            </p:cNvPr>
            <p:cNvSpPr txBox="1"/>
            <p:nvPr/>
          </p:nvSpPr>
          <p:spPr>
            <a:xfrm rot="5400000">
              <a:off x="6371398" y="1079091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136177F-0BD6-494C-AFB3-6D82FB37ECB2}"/>
                </a:ext>
              </a:extLst>
            </p:cNvPr>
            <p:cNvSpPr txBox="1"/>
            <p:nvPr/>
          </p:nvSpPr>
          <p:spPr>
            <a:xfrm rot="5400000">
              <a:off x="6371398" y="2070745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5CA6549-3908-4042-9620-C27B4D81C012}"/>
                </a:ext>
              </a:extLst>
            </p:cNvPr>
            <p:cNvSpPr txBox="1"/>
            <p:nvPr/>
          </p:nvSpPr>
          <p:spPr>
            <a:xfrm rot="5400000">
              <a:off x="6371398" y="3108095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373AA8D-9921-4294-BC5D-A57E711727A3}"/>
                </a:ext>
              </a:extLst>
            </p:cNvPr>
            <p:cNvSpPr txBox="1"/>
            <p:nvPr/>
          </p:nvSpPr>
          <p:spPr>
            <a:xfrm rot="5400000">
              <a:off x="6371398" y="4145445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D00289-2599-4461-83AB-AF242FBB0448}"/>
                </a:ext>
              </a:extLst>
            </p:cNvPr>
            <p:cNvSpPr txBox="1"/>
            <p:nvPr/>
          </p:nvSpPr>
          <p:spPr>
            <a:xfrm rot="5400000">
              <a:off x="6371398" y="5298917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B450813-164F-40E1-B541-B9941EBDA8F5}"/>
                </a:ext>
              </a:extLst>
            </p:cNvPr>
            <p:cNvSpPr txBox="1"/>
            <p:nvPr/>
          </p:nvSpPr>
          <p:spPr>
            <a:xfrm rot="5400000">
              <a:off x="9308191" y="2983291"/>
              <a:ext cx="1487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   3   4   c  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08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3B07FB79-51A5-44E0-BE58-08405B77C728}"/>
              </a:ext>
            </a:extLst>
          </p:cNvPr>
          <p:cNvSpPr/>
          <p:nvPr/>
        </p:nvSpPr>
        <p:spPr>
          <a:xfrm>
            <a:off x="1441626" y="815318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2FF4E-E0BA-4A7D-AC26-89CF25A44A3E}"/>
              </a:ext>
            </a:extLst>
          </p:cNvPr>
          <p:cNvSpPr txBox="1"/>
          <p:nvPr/>
        </p:nvSpPr>
        <p:spPr>
          <a:xfrm>
            <a:off x="1585714" y="954288"/>
            <a:ext cx="3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D91C4B0-A92C-418B-8B6E-66891E38936F}"/>
              </a:ext>
            </a:extLst>
          </p:cNvPr>
          <p:cNvSpPr/>
          <p:nvPr/>
        </p:nvSpPr>
        <p:spPr>
          <a:xfrm>
            <a:off x="1441626" y="216198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FEB7EA-0DCF-42A7-8AFD-639BDA38116F}"/>
              </a:ext>
            </a:extLst>
          </p:cNvPr>
          <p:cNvSpPr/>
          <p:nvPr/>
        </p:nvSpPr>
        <p:spPr>
          <a:xfrm>
            <a:off x="1441626" y="350864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3963B2-5A83-4C3F-8544-E5FA08E5B786}"/>
              </a:ext>
            </a:extLst>
          </p:cNvPr>
          <p:cNvSpPr/>
          <p:nvPr/>
        </p:nvSpPr>
        <p:spPr>
          <a:xfrm>
            <a:off x="3012731" y="815318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F7FE4A-3ADC-4C0C-AB8D-755A92D5DD9A}"/>
              </a:ext>
            </a:extLst>
          </p:cNvPr>
          <p:cNvSpPr/>
          <p:nvPr/>
        </p:nvSpPr>
        <p:spPr>
          <a:xfrm>
            <a:off x="3012731" y="216198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F1B7C0-9684-420E-9F08-E7BF9E3D5DF8}"/>
              </a:ext>
            </a:extLst>
          </p:cNvPr>
          <p:cNvSpPr/>
          <p:nvPr/>
        </p:nvSpPr>
        <p:spPr>
          <a:xfrm>
            <a:off x="3012731" y="350864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9A8452-BA58-4F4B-929A-51DA89C55D9A}"/>
              </a:ext>
            </a:extLst>
          </p:cNvPr>
          <p:cNvSpPr/>
          <p:nvPr/>
        </p:nvSpPr>
        <p:spPr>
          <a:xfrm>
            <a:off x="4583836" y="815318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F0780C5-9770-4F76-9436-9DE09FF0BD5F}"/>
              </a:ext>
            </a:extLst>
          </p:cNvPr>
          <p:cNvSpPr/>
          <p:nvPr/>
        </p:nvSpPr>
        <p:spPr>
          <a:xfrm>
            <a:off x="4583836" y="216198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F91A2-60B3-4789-8D54-926A561DE167}"/>
              </a:ext>
            </a:extLst>
          </p:cNvPr>
          <p:cNvSpPr txBox="1"/>
          <p:nvPr/>
        </p:nvSpPr>
        <p:spPr>
          <a:xfrm>
            <a:off x="1585714" y="2300950"/>
            <a:ext cx="3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2FF05E-224B-4830-AF29-5C9552634E24}"/>
              </a:ext>
            </a:extLst>
          </p:cNvPr>
          <p:cNvSpPr txBox="1"/>
          <p:nvPr/>
        </p:nvSpPr>
        <p:spPr>
          <a:xfrm>
            <a:off x="1585714" y="3647612"/>
            <a:ext cx="3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3A0C19-29D1-4F3E-86AF-5747481CBB9A}"/>
              </a:ext>
            </a:extLst>
          </p:cNvPr>
          <p:cNvSpPr txBox="1"/>
          <p:nvPr/>
        </p:nvSpPr>
        <p:spPr>
          <a:xfrm>
            <a:off x="3156819" y="3647612"/>
            <a:ext cx="3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D05035-739C-4804-9624-5A22174388C7}"/>
              </a:ext>
            </a:extLst>
          </p:cNvPr>
          <p:cNvSpPr txBox="1"/>
          <p:nvPr/>
        </p:nvSpPr>
        <p:spPr>
          <a:xfrm>
            <a:off x="3156819" y="2300950"/>
            <a:ext cx="3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AC88CA-1E58-4BB3-A6C2-E1C0E05EBC48}"/>
              </a:ext>
            </a:extLst>
          </p:cNvPr>
          <p:cNvSpPr txBox="1"/>
          <p:nvPr/>
        </p:nvSpPr>
        <p:spPr>
          <a:xfrm>
            <a:off x="3156819" y="954288"/>
            <a:ext cx="3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D1E505-7117-4DCC-AD75-4269D06CA07D}"/>
              </a:ext>
            </a:extLst>
          </p:cNvPr>
          <p:cNvSpPr txBox="1"/>
          <p:nvPr/>
        </p:nvSpPr>
        <p:spPr>
          <a:xfrm>
            <a:off x="4727924" y="954288"/>
            <a:ext cx="3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41ACE1-855B-42FD-BD1B-93DF0E1C4AE9}"/>
              </a:ext>
            </a:extLst>
          </p:cNvPr>
          <p:cNvSpPr txBox="1"/>
          <p:nvPr/>
        </p:nvSpPr>
        <p:spPr>
          <a:xfrm>
            <a:off x="4727924" y="2300950"/>
            <a:ext cx="3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F0CDC3-027D-4755-8692-00CD5B2F0983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>
            <a:off x="1770399" y="1462590"/>
            <a:ext cx="0" cy="69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926593-7AC1-4720-B4C1-6FFE4B9778CA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1770399" y="2809252"/>
            <a:ext cx="0" cy="69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63AE20-6A25-4797-878C-857E66E2F574}"/>
              </a:ext>
            </a:extLst>
          </p:cNvPr>
          <p:cNvCxnSpPr>
            <a:cxnSpLocks/>
            <a:stCxn id="57" idx="7"/>
            <a:endCxn id="59" idx="3"/>
          </p:cNvCxnSpPr>
          <p:nvPr/>
        </p:nvCxnSpPr>
        <p:spPr>
          <a:xfrm flipV="1">
            <a:off x="2002877" y="1367799"/>
            <a:ext cx="1106149" cy="888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CDA501-D013-41EB-A140-00331F141757}"/>
              </a:ext>
            </a:extLst>
          </p:cNvPr>
          <p:cNvCxnSpPr>
            <a:cxnSpLocks/>
            <a:stCxn id="60" idx="2"/>
            <a:endCxn id="57" idx="6"/>
          </p:cNvCxnSpPr>
          <p:nvPr/>
        </p:nvCxnSpPr>
        <p:spPr>
          <a:xfrm flipH="1">
            <a:off x="2099172" y="2485616"/>
            <a:ext cx="9135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900064-363C-432D-9EBB-9B4DC6C1AB0D}"/>
              </a:ext>
            </a:extLst>
          </p:cNvPr>
          <p:cNvCxnSpPr>
            <a:cxnSpLocks/>
            <a:stCxn id="62" idx="2"/>
            <a:endCxn id="59" idx="6"/>
          </p:cNvCxnSpPr>
          <p:nvPr/>
        </p:nvCxnSpPr>
        <p:spPr>
          <a:xfrm flipH="1">
            <a:off x="3670277" y="1138954"/>
            <a:ext cx="9135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28236D-8A2B-49BB-B66B-F0E824EE46A7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3670277" y="2485616"/>
            <a:ext cx="9135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3F832D-AB10-4839-8066-CA1784265296}"/>
              </a:ext>
            </a:extLst>
          </p:cNvPr>
          <p:cNvCxnSpPr>
            <a:cxnSpLocks/>
            <a:stCxn id="63" idx="3"/>
            <a:endCxn id="61" idx="7"/>
          </p:cNvCxnSpPr>
          <p:nvPr/>
        </p:nvCxnSpPr>
        <p:spPr>
          <a:xfrm flipH="1">
            <a:off x="3573982" y="2714461"/>
            <a:ext cx="1106149" cy="888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3D6702-C1E2-4229-A966-D13EE2D99D48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4912609" y="1462590"/>
            <a:ext cx="0" cy="69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413ADBD-7AA4-4ADD-A3DE-FEF14435C304}"/>
              </a:ext>
            </a:extLst>
          </p:cNvPr>
          <p:cNvCxnSpPr>
            <a:cxnSpLocks/>
            <a:stCxn id="57" idx="5"/>
            <a:endCxn id="61" idx="1"/>
          </p:cNvCxnSpPr>
          <p:nvPr/>
        </p:nvCxnSpPr>
        <p:spPr>
          <a:xfrm>
            <a:off x="2002877" y="2714461"/>
            <a:ext cx="1106149" cy="888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C2D1B4-967F-4541-83CE-C6721D13F108}"/>
              </a:ext>
            </a:extLst>
          </p:cNvPr>
          <p:cNvSpPr txBox="1"/>
          <p:nvPr/>
        </p:nvSpPr>
        <p:spPr>
          <a:xfrm>
            <a:off x="5570155" y="954288"/>
            <a:ext cx="5341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1 4</a:t>
            </a:r>
          </a:p>
          <a:p>
            <a:r>
              <a:rPr lang="en-US" sz="2200" dirty="0"/>
              <a:t>3 2</a:t>
            </a:r>
          </a:p>
          <a:p>
            <a:r>
              <a:rPr lang="en-US" sz="2200" dirty="0"/>
              <a:t>3 6</a:t>
            </a:r>
          </a:p>
          <a:p>
            <a:r>
              <a:rPr lang="en-US" sz="2200" dirty="0"/>
              <a:t>4 2</a:t>
            </a:r>
          </a:p>
          <a:p>
            <a:r>
              <a:rPr lang="en-US" sz="2200" dirty="0"/>
              <a:t>4 7</a:t>
            </a:r>
          </a:p>
          <a:p>
            <a:r>
              <a:rPr lang="en-US" sz="2200" dirty="0"/>
              <a:t>4 8</a:t>
            </a:r>
          </a:p>
          <a:p>
            <a:r>
              <a:rPr lang="en-US" sz="2200" dirty="0"/>
              <a:t>5 4</a:t>
            </a:r>
          </a:p>
          <a:p>
            <a:r>
              <a:rPr lang="en-US" sz="2200" dirty="0"/>
              <a:t>5 6</a:t>
            </a:r>
          </a:p>
          <a:p>
            <a:r>
              <a:rPr lang="en-US" sz="2200" dirty="0"/>
              <a:t>6 8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190960-7C20-4DC0-A646-5255DA1D3B0F}"/>
              </a:ext>
            </a:extLst>
          </p:cNvPr>
          <p:cNvSpPr txBox="1"/>
          <p:nvPr/>
        </p:nvSpPr>
        <p:spPr>
          <a:xfrm>
            <a:off x="6483714" y="954288"/>
            <a:ext cx="39514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Smallest-numbered available vertex first</a:t>
            </a:r>
          </a:p>
          <a:p>
            <a:r>
              <a:rPr lang="en-US" dirty="0"/>
              <a:t>1 3 5 4 2 6 7 8</a:t>
            </a:r>
          </a:p>
          <a:p>
            <a:endParaRPr lang="en-US" dirty="0"/>
          </a:p>
          <a:p>
            <a:r>
              <a:rPr lang="en-US" dirty="0"/>
              <a:t>More-connection first</a:t>
            </a:r>
          </a:p>
          <a:p>
            <a:r>
              <a:rPr lang="en-US" dirty="0"/>
              <a:t>3 5 6 1 4 8 2 7</a:t>
            </a:r>
          </a:p>
          <a:p>
            <a:endParaRPr lang="en-US" dirty="0"/>
          </a:p>
          <a:p>
            <a:r>
              <a:rPr lang="en-US" dirty="0"/>
              <a:t>Arbitrary </a:t>
            </a:r>
          </a:p>
          <a:p>
            <a:r>
              <a:rPr lang="en-US" dirty="0"/>
              <a:t>5 1 3 4 2 7 6 8</a:t>
            </a:r>
          </a:p>
        </p:txBody>
      </p:sp>
    </p:spTree>
    <p:extLst>
      <p:ext uri="{BB962C8B-B14F-4D97-AF65-F5344CB8AC3E}">
        <p14:creationId xmlns:p14="http://schemas.microsoft.com/office/powerpoint/2010/main" val="78232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72701D7-A626-4D79-9679-6EAF35592D71}"/>
              </a:ext>
            </a:extLst>
          </p:cNvPr>
          <p:cNvGrpSpPr/>
          <p:nvPr/>
        </p:nvGrpSpPr>
        <p:grpSpPr>
          <a:xfrm>
            <a:off x="676855" y="815318"/>
            <a:ext cx="4602822" cy="2613682"/>
            <a:chOff x="1441626" y="815318"/>
            <a:chExt cx="4602822" cy="26136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B07FB79-51A5-44E0-BE58-08405B77C728}"/>
                </a:ext>
              </a:extLst>
            </p:cNvPr>
            <p:cNvSpPr/>
            <p:nvPr/>
          </p:nvSpPr>
          <p:spPr>
            <a:xfrm>
              <a:off x="1441626" y="815318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D91C4B0-A92C-418B-8B6E-66891E38936F}"/>
                </a:ext>
              </a:extLst>
            </p:cNvPr>
            <p:cNvSpPr/>
            <p:nvPr/>
          </p:nvSpPr>
          <p:spPr>
            <a:xfrm>
              <a:off x="2099172" y="1838344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AFEB7EA-0DCF-42A7-8AFD-639BDA38116F}"/>
                </a:ext>
              </a:extLst>
            </p:cNvPr>
            <p:cNvSpPr/>
            <p:nvPr/>
          </p:nvSpPr>
          <p:spPr>
            <a:xfrm>
              <a:off x="3414264" y="2781728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83963B2-5A83-4C3F-8544-E5FA08E5B786}"/>
                </a:ext>
              </a:extLst>
            </p:cNvPr>
            <p:cNvSpPr/>
            <p:nvPr/>
          </p:nvSpPr>
          <p:spPr>
            <a:xfrm>
              <a:off x="2756718" y="815318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8F1B7C0-9684-420E-9F08-E7BF9E3D5DF8}"/>
                </a:ext>
              </a:extLst>
            </p:cNvPr>
            <p:cNvSpPr/>
            <p:nvPr/>
          </p:nvSpPr>
          <p:spPr>
            <a:xfrm>
              <a:off x="5386902" y="815318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9A8452-BA58-4F4B-929A-51DA89C55D9A}"/>
                </a:ext>
              </a:extLst>
            </p:cNvPr>
            <p:cNvSpPr/>
            <p:nvPr/>
          </p:nvSpPr>
          <p:spPr>
            <a:xfrm>
              <a:off x="4071810" y="815318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F0780C5-9770-4F76-9436-9DE09FF0BD5F}"/>
                </a:ext>
              </a:extLst>
            </p:cNvPr>
            <p:cNvSpPr/>
            <p:nvPr/>
          </p:nvSpPr>
          <p:spPr>
            <a:xfrm>
              <a:off x="4729356" y="1838344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EF0CDC3-027D-4755-8692-00CD5B2F0983}"/>
                </a:ext>
              </a:extLst>
            </p:cNvPr>
            <p:cNvCxnSpPr>
              <a:cxnSpLocks/>
              <a:stCxn id="55" idx="4"/>
              <a:endCxn id="57" idx="1"/>
            </p:cNvCxnSpPr>
            <p:nvPr/>
          </p:nvCxnSpPr>
          <p:spPr>
            <a:xfrm>
              <a:off x="1770399" y="1462590"/>
              <a:ext cx="425068" cy="470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E926593-7AC1-4720-B4C1-6FFE4B9778CA}"/>
                </a:ext>
              </a:extLst>
            </p:cNvPr>
            <p:cNvCxnSpPr>
              <a:cxnSpLocks/>
              <a:stCxn id="57" idx="5"/>
              <a:endCxn id="58" idx="1"/>
            </p:cNvCxnSpPr>
            <p:nvPr/>
          </p:nvCxnSpPr>
          <p:spPr>
            <a:xfrm>
              <a:off x="2660423" y="2390825"/>
              <a:ext cx="850136" cy="4856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63AE20-6A25-4797-878C-857E66E2F574}"/>
                </a:ext>
              </a:extLst>
            </p:cNvPr>
            <p:cNvCxnSpPr>
              <a:cxnSpLocks/>
              <a:stCxn id="59" idx="4"/>
              <a:endCxn id="57" idx="7"/>
            </p:cNvCxnSpPr>
            <p:nvPr/>
          </p:nvCxnSpPr>
          <p:spPr>
            <a:xfrm flipH="1">
              <a:off x="2660423" y="1462590"/>
              <a:ext cx="425068" cy="470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D900064-363C-432D-9EBB-9B4DC6C1AB0D}"/>
                </a:ext>
              </a:extLst>
            </p:cNvPr>
            <p:cNvCxnSpPr>
              <a:cxnSpLocks/>
              <a:stCxn id="61" idx="4"/>
              <a:endCxn id="63" idx="7"/>
            </p:cNvCxnSpPr>
            <p:nvPr/>
          </p:nvCxnSpPr>
          <p:spPr>
            <a:xfrm flipH="1">
              <a:off x="5290607" y="1462590"/>
              <a:ext cx="425068" cy="470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53F832D-AB10-4839-8066-CA1784265296}"/>
                </a:ext>
              </a:extLst>
            </p:cNvPr>
            <p:cNvCxnSpPr>
              <a:cxnSpLocks/>
              <a:stCxn id="63" idx="3"/>
              <a:endCxn id="58" idx="7"/>
            </p:cNvCxnSpPr>
            <p:nvPr/>
          </p:nvCxnSpPr>
          <p:spPr>
            <a:xfrm flipH="1">
              <a:off x="3975515" y="2390825"/>
              <a:ext cx="850136" cy="4856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23D6702-C1E2-4229-A966-D13EE2D99D48}"/>
                </a:ext>
              </a:extLst>
            </p:cNvPr>
            <p:cNvCxnSpPr>
              <a:cxnSpLocks/>
              <a:stCxn id="62" idx="4"/>
              <a:endCxn id="63" idx="1"/>
            </p:cNvCxnSpPr>
            <p:nvPr/>
          </p:nvCxnSpPr>
          <p:spPr>
            <a:xfrm>
              <a:off x="4400583" y="1462590"/>
              <a:ext cx="425068" cy="470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BEA21B2-0398-49D5-A158-6D2646FD6CC4}"/>
              </a:ext>
            </a:extLst>
          </p:cNvPr>
          <p:cNvGrpSpPr/>
          <p:nvPr/>
        </p:nvGrpSpPr>
        <p:grpSpPr>
          <a:xfrm rot="10800000">
            <a:off x="6594769" y="815318"/>
            <a:ext cx="4602822" cy="2613682"/>
            <a:chOff x="5715675" y="3429000"/>
            <a:chExt cx="4602822" cy="26136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C438EA6-EE86-4C5D-B714-E8B9CE6CAE98}"/>
                </a:ext>
              </a:extLst>
            </p:cNvPr>
            <p:cNvSpPr/>
            <p:nvPr/>
          </p:nvSpPr>
          <p:spPr>
            <a:xfrm>
              <a:off x="5715675" y="3429000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0BC11A5-880C-4142-9BE8-12E9668DDCD1}"/>
                </a:ext>
              </a:extLst>
            </p:cNvPr>
            <p:cNvSpPr/>
            <p:nvPr/>
          </p:nvSpPr>
          <p:spPr>
            <a:xfrm>
              <a:off x="6373221" y="4452026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ED13CDB-2B0B-4156-A8F2-4CB327653631}"/>
                </a:ext>
              </a:extLst>
            </p:cNvPr>
            <p:cNvSpPr/>
            <p:nvPr/>
          </p:nvSpPr>
          <p:spPr>
            <a:xfrm>
              <a:off x="7688313" y="5395410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1F4975-53CA-441E-9BC1-5EDD06EA1023}"/>
                </a:ext>
              </a:extLst>
            </p:cNvPr>
            <p:cNvSpPr/>
            <p:nvPr/>
          </p:nvSpPr>
          <p:spPr>
            <a:xfrm>
              <a:off x="7030767" y="3429000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3C2F04-527A-474F-BF8B-F735483C1783}"/>
                </a:ext>
              </a:extLst>
            </p:cNvPr>
            <p:cNvSpPr/>
            <p:nvPr/>
          </p:nvSpPr>
          <p:spPr>
            <a:xfrm>
              <a:off x="9660951" y="3429000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2172870-E94E-4BBD-ADC6-2FD203E0950E}"/>
                </a:ext>
              </a:extLst>
            </p:cNvPr>
            <p:cNvSpPr/>
            <p:nvPr/>
          </p:nvSpPr>
          <p:spPr>
            <a:xfrm>
              <a:off x="8345859" y="3429000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A463A4-9065-4D35-A7DC-B48F2C93A76F}"/>
                </a:ext>
              </a:extLst>
            </p:cNvPr>
            <p:cNvSpPr/>
            <p:nvPr/>
          </p:nvSpPr>
          <p:spPr>
            <a:xfrm>
              <a:off x="9003405" y="4452026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5F3DE16-B135-4339-8EF7-C770FCA3EDC6}"/>
                </a:ext>
              </a:extLst>
            </p:cNvPr>
            <p:cNvCxnSpPr>
              <a:cxnSpLocks/>
              <a:stCxn id="95" idx="4"/>
              <a:endCxn id="97" idx="1"/>
            </p:cNvCxnSpPr>
            <p:nvPr/>
          </p:nvCxnSpPr>
          <p:spPr>
            <a:xfrm>
              <a:off x="6044448" y="4076272"/>
              <a:ext cx="425068" cy="470545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576E264-8360-460A-BAA2-990DFC63FA6E}"/>
                </a:ext>
              </a:extLst>
            </p:cNvPr>
            <p:cNvCxnSpPr>
              <a:cxnSpLocks/>
              <a:stCxn id="97" idx="5"/>
              <a:endCxn id="98" idx="1"/>
            </p:cNvCxnSpPr>
            <p:nvPr/>
          </p:nvCxnSpPr>
          <p:spPr>
            <a:xfrm>
              <a:off x="6934472" y="5004507"/>
              <a:ext cx="850136" cy="485694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60420E5-99C2-49A1-BADC-0A86134AFE8D}"/>
                </a:ext>
              </a:extLst>
            </p:cNvPr>
            <p:cNvCxnSpPr>
              <a:cxnSpLocks/>
              <a:stCxn id="99" idx="4"/>
              <a:endCxn id="97" idx="7"/>
            </p:cNvCxnSpPr>
            <p:nvPr/>
          </p:nvCxnSpPr>
          <p:spPr>
            <a:xfrm flipH="1">
              <a:off x="6934472" y="4076272"/>
              <a:ext cx="425068" cy="470545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DB51A94-8299-4D87-BFD7-0BBC2AE52294}"/>
                </a:ext>
              </a:extLst>
            </p:cNvPr>
            <p:cNvCxnSpPr>
              <a:cxnSpLocks/>
              <a:stCxn id="100" idx="4"/>
              <a:endCxn id="103" idx="7"/>
            </p:cNvCxnSpPr>
            <p:nvPr/>
          </p:nvCxnSpPr>
          <p:spPr>
            <a:xfrm flipH="1">
              <a:off x="9564656" y="4076272"/>
              <a:ext cx="425068" cy="470545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C357626-A657-4DAD-9540-9ED5E58681D5}"/>
                </a:ext>
              </a:extLst>
            </p:cNvPr>
            <p:cNvCxnSpPr>
              <a:cxnSpLocks/>
              <a:stCxn id="103" idx="3"/>
              <a:endCxn id="98" idx="7"/>
            </p:cNvCxnSpPr>
            <p:nvPr/>
          </p:nvCxnSpPr>
          <p:spPr>
            <a:xfrm flipH="1">
              <a:off x="8249564" y="5004507"/>
              <a:ext cx="850136" cy="485694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6B70F9F-CC95-4AF0-8442-87092F28A95C}"/>
                </a:ext>
              </a:extLst>
            </p:cNvPr>
            <p:cNvCxnSpPr>
              <a:cxnSpLocks/>
              <a:stCxn id="102" idx="4"/>
              <a:endCxn id="103" idx="1"/>
            </p:cNvCxnSpPr>
            <p:nvPr/>
          </p:nvCxnSpPr>
          <p:spPr>
            <a:xfrm>
              <a:off x="8674632" y="4076272"/>
              <a:ext cx="425068" cy="470545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FC9305F-0D71-4ED8-9BD6-95793B40D7BC}"/>
              </a:ext>
            </a:extLst>
          </p:cNvPr>
          <p:cNvSpPr txBox="1"/>
          <p:nvPr/>
        </p:nvSpPr>
        <p:spPr>
          <a:xfrm>
            <a:off x="7977499" y="3899545"/>
            <a:ext cx="18373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Memoization</a:t>
            </a:r>
          </a:p>
          <a:p>
            <a:pPr algn="ctr"/>
            <a:r>
              <a:rPr lang="en-US" dirty="0"/>
              <a:t>(recursive)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9C2EEC-008F-4F33-A6F8-DA42FD0248A2}"/>
              </a:ext>
            </a:extLst>
          </p:cNvPr>
          <p:cNvSpPr txBox="1"/>
          <p:nvPr/>
        </p:nvSpPr>
        <p:spPr>
          <a:xfrm>
            <a:off x="2230946" y="3899545"/>
            <a:ext cx="1494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Tabulation</a:t>
            </a:r>
            <a:br>
              <a:rPr lang="en-US" dirty="0"/>
            </a:br>
            <a:r>
              <a:rPr lang="en-US" dirty="0"/>
              <a:t>(iterative)</a:t>
            </a:r>
          </a:p>
        </p:txBody>
      </p:sp>
    </p:spTree>
    <p:extLst>
      <p:ext uri="{BB962C8B-B14F-4D97-AF65-F5344CB8AC3E}">
        <p14:creationId xmlns:p14="http://schemas.microsoft.com/office/powerpoint/2010/main" val="400128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249632-7079-4EE0-B04E-806CFEE70CD0}"/>
              </a:ext>
            </a:extLst>
          </p:cNvPr>
          <p:cNvSpPr/>
          <p:nvPr/>
        </p:nvSpPr>
        <p:spPr>
          <a:xfrm>
            <a:off x="359941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2436EB-6B07-4E43-898B-8FF0951CC813}"/>
              </a:ext>
            </a:extLst>
          </p:cNvPr>
          <p:cNvSpPr/>
          <p:nvPr/>
        </p:nvSpPr>
        <p:spPr>
          <a:xfrm>
            <a:off x="405661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7FA291-5F47-424F-8C15-A96CF20FD43F}"/>
              </a:ext>
            </a:extLst>
          </p:cNvPr>
          <p:cNvSpPr/>
          <p:nvPr/>
        </p:nvSpPr>
        <p:spPr>
          <a:xfrm>
            <a:off x="451381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4506B8-3D4C-4E7C-B3DA-1884210ECAD1}"/>
              </a:ext>
            </a:extLst>
          </p:cNvPr>
          <p:cNvSpPr/>
          <p:nvPr/>
        </p:nvSpPr>
        <p:spPr>
          <a:xfrm>
            <a:off x="497101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D37C72-2830-4D12-9651-D8690595D009}"/>
              </a:ext>
            </a:extLst>
          </p:cNvPr>
          <p:cNvSpPr/>
          <p:nvPr/>
        </p:nvSpPr>
        <p:spPr>
          <a:xfrm>
            <a:off x="542821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D546BF-C9B2-4F5D-93CD-27BC459B0F4F}"/>
              </a:ext>
            </a:extLst>
          </p:cNvPr>
          <p:cNvSpPr/>
          <p:nvPr/>
        </p:nvSpPr>
        <p:spPr>
          <a:xfrm>
            <a:off x="588541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D255DA-7D30-4674-A1C8-61930DC65D3E}"/>
              </a:ext>
            </a:extLst>
          </p:cNvPr>
          <p:cNvSpPr/>
          <p:nvPr/>
        </p:nvSpPr>
        <p:spPr>
          <a:xfrm>
            <a:off x="634261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5D1648-E51D-47A9-A56C-40C1322AA4EF}"/>
              </a:ext>
            </a:extLst>
          </p:cNvPr>
          <p:cNvSpPr/>
          <p:nvPr/>
        </p:nvSpPr>
        <p:spPr>
          <a:xfrm>
            <a:off x="679981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793AC9-5F18-49B9-BDF6-585F369982E0}"/>
              </a:ext>
            </a:extLst>
          </p:cNvPr>
          <p:cNvSpPr/>
          <p:nvPr/>
        </p:nvSpPr>
        <p:spPr>
          <a:xfrm>
            <a:off x="7257011" y="81464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E19B9-0B2F-4428-AA88-DD5E0DDAEE94}"/>
              </a:ext>
            </a:extLst>
          </p:cNvPr>
          <p:cNvSpPr txBox="1"/>
          <p:nvPr/>
        </p:nvSpPr>
        <p:spPr>
          <a:xfrm>
            <a:off x="3669153" y="858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394A6-D4C3-409B-A228-86EE49EDA206}"/>
              </a:ext>
            </a:extLst>
          </p:cNvPr>
          <p:cNvSpPr txBox="1"/>
          <p:nvPr/>
        </p:nvSpPr>
        <p:spPr>
          <a:xfrm>
            <a:off x="4126353" y="858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8650A3-A203-4DB4-98B9-CB66E5F62047}"/>
              </a:ext>
            </a:extLst>
          </p:cNvPr>
          <p:cNvSpPr txBox="1"/>
          <p:nvPr/>
        </p:nvSpPr>
        <p:spPr>
          <a:xfrm>
            <a:off x="4588362" y="858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697AF-1661-44C3-B3F3-15A77B93DF86}"/>
              </a:ext>
            </a:extLst>
          </p:cNvPr>
          <p:cNvSpPr txBox="1"/>
          <p:nvPr/>
        </p:nvSpPr>
        <p:spPr>
          <a:xfrm>
            <a:off x="5035944" y="8585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C8A474-A2AA-4033-A8B4-7507756F3D82}"/>
              </a:ext>
            </a:extLst>
          </p:cNvPr>
          <p:cNvSpPr txBox="1"/>
          <p:nvPr/>
        </p:nvSpPr>
        <p:spPr>
          <a:xfrm>
            <a:off x="5508373" y="8585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E08B99-60B4-41D2-9B0A-D46E944D448D}"/>
              </a:ext>
            </a:extLst>
          </p:cNvPr>
          <p:cNvSpPr txBox="1"/>
          <p:nvPr/>
        </p:nvSpPr>
        <p:spPr>
          <a:xfrm>
            <a:off x="5968779" y="8585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6081AE-E2A3-4ADB-914E-BBD2FED90603}"/>
              </a:ext>
            </a:extLst>
          </p:cNvPr>
          <p:cNvSpPr txBox="1"/>
          <p:nvPr/>
        </p:nvSpPr>
        <p:spPr>
          <a:xfrm>
            <a:off x="6420734" y="85858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71F98A-6A4F-4E01-B125-4504093BEEFE}"/>
              </a:ext>
            </a:extLst>
          </p:cNvPr>
          <p:cNvSpPr txBox="1"/>
          <p:nvPr/>
        </p:nvSpPr>
        <p:spPr>
          <a:xfrm>
            <a:off x="6878736" y="858581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1946A6-BA34-45A0-B3BB-46D7C3EEDD88}"/>
              </a:ext>
            </a:extLst>
          </p:cNvPr>
          <p:cNvSpPr txBox="1"/>
          <p:nvPr/>
        </p:nvSpPr>
        <p:spPr>
          <a:xfrm>
            <a:off x="7379217" y="85858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949B60-FFFD-49AD-B022-F21C50DEC919}"/>
              </a:ext>
            </a:extLst>
          </p:cNvPr>
          <p:cNvSpPr/>
          <p:nvPr/>
        </p:nvSpPr>
        <p:spPr>
          <a:xfrm>
            <a:off x="4742411" y="160435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7D5397-0525-4D3C-BE1F-DD36817471A1}"/>
              </a:ext>
            </a:extLst>
          </p:cNvPr>
          <p:cNvSpPr/>
          <p:nvPr/>
        </p:nvSpPr>
        <p:spPr>
          <a:xfrm>
            <a:off x="5199611" y="160435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81F85C-2359-4896-B8DA-BA294E976D0F}"/>
              </a:ext>
            </a:extLst>
          </p:cNvPr>
          <p:cNvSpPr/>
          <p:nvPr/>
        </p:nvSpPr>
        <p:spPr>
          <a:xfrm>
            <a:off x="5656811" y="160435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2D7C17-6A70-4CAB-B954-B103C84207E9}"/>
              </a:ext>
            </a:extLst>
          </p:cNvPr>
          <p:cNvSpPr/>
          <p:nvPr/>
        </p:nvSpPr>
        <p:spPr>
          <a:xfrm>
            <a:off x="6114011" y="160435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7336FB-A7A5-4EAA-9062-8137F4BE295D}"/>
              </a:ext>
            </a:extLst>
          </p:cNvPr>
          <p:cNvSpPr/>
          <p:nvPr/>
        </p:nvSpPr>
        <p:spPr>
          <a:xfrm>
            <a:off x="6571211" y="160435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60048E-CCF9-4616-98C1-C7DEB298506F}"/>
              </a:ext>
            </a:extLst>
          </p:cNvPr>
          <p:cNvSpPr txBox="1"/>
          <p:nvPr/>
        </p:nvSpPr>
        <p:spPr>
          <a:xfrm>
            <a:off x="4822573" y="16482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4CAE05-814A-4B8F-B947-35CDC77CB250}"/>
              </a:ext>
            </a:extLst>
          </p:cNvPr>
          <p:cNvSpPr txBox="1"/>
          <p:nvPr/>
        </p:nvSpPr>
        <p:spPr>
          <a:xfrm>
            <a:off x="5269353" y="16482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232080-904D-477D-A351-880733B6B627}"/>
              </a:ext>
            </a:extLst>
          </p:cNvPr>
          <p:cNvSpPr txBox="1"/>
          <p:nvPr/>
        </p:nvSpPr>
        <p:spPr>
          <a:xfrm>
            <a:off x="5721744" y="16482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7292A5-B1EC-4FDD-A666-C004F216053F}"/>
              </a:ext>
            </a:extLst>
          </p:cNvPr>
          <p:cNvSpPr txBox="1"/>
          <p:nvPr/>
        </p:nvSpPr>
        <p:spPr>
          <a:xfrm>
            <a:off x="6177341" y="164829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3836EF-5957-4794-B716-D9DE2DC9927D}"/>
              </a:ext>
            </a:extLst>
          </p:cNvPr>
          <p:cNvSpPr txBox="1"/>
          <p:nvPr/>
        </p:nvSpPr>
        <p:spPr>
          <a:xfrm>
            <a:off x="6678624" y="16482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42778E-7814-4039-9643-EBEDD6B9D832}"/>
              </a:ext>
            </a:extLst>
          </p:cNvPr>
          <p:cNvSpPr/>
          <p:nvPr/>
        </p:nvSpPr>
        <p:spPr>
          <a:xfrm>
            <a:off x="4285211" y="160435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3879DC-BDFD-4B79-B846-CB72B8CC3C59}"/>
              </a:ext>
            </a:extLst>
          </p:cNvPr>
          <p:cNvSpPr txBox="1"/>
          <p:nvPr/>
        </p:nvSpPr>
        <p:spPr>
          <a:xfrm>
            <a:off x="4354953" y="16482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DF1565-0639-4B64-9929-1BC96C149A51}"/>
              </a:ext>
            </a:extLst>
          </p:cNvPr>
          <p:cNvSpPr/>
          <p:nvPr/>
        </p:nvSpPr>
        <p:spPr>
          <a:xfrm>
            <a:off x="1313411" y="29718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2A82AB-4743-49A9-A321-5D7B2AB93FCF}"/>
              </a:ext>
            </a:extLst>
          </p:cNvPr>
          <p:cNvSpPr/>
          <p:nvPr/>
        </p:nvSpPr>
        <p:spPr>
          <a:xfrm>
            <a:off x="1770611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ED5F43-2157-4230-815B-7F4207C82EEE}"/>
              </a:ext>
            </a:extLst>
          </p:cNvPr>
          <p:cNvSpPr/>
          <p:nvPr/>
        </p:nvSpPr>
        <p:spPr>
          <a:xfrm>
            <a:off x="2227811" y="29718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90D0FE-90F2-44B6-87DC-BC248689B915}"/>
              </a:ext>
            </a:extLst>
          </p:cNvPr>
          <p:cNvSpPr/>
          <p:nvPr/>
        </p:nvSpPr>
        <p:spPr>
          <a:xfrm>
            <a:off x="2685011" y="29718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3EDDB7-2747-4834-A56A-1D44EA830C72}"/>
              </a:ext>
            </a:extLst>
          </p:cNvPr>
          <p:cNvSpPr/>
          <p:nvPr/>
        </p:nvSpPr>
        <p:spPr>
          <a:xfrm>
            <a:off x="3142211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ABFC1F-9CF4-4DED-AC5B-5BE9724282A9}"/>
              </a:ext>
            </a:extLst>
          </p:cNvPr>
          <p:cNvSpPr/>
          <p:nvPr/>
        </p:nvSpPr>
        <p:spPr>
          <a:xfrm>
            <a:off x="3599411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2A4CCD-EAD5-4E68-B278-F500138C13A9}"/>
              </a:ext>
            </a:extLst>
          </p:cNvPr>
          <p:cNvSpPr/>
          <p:nvPr/>
        </p:nvSpPr>
        <p:spPr>
          <a:xfrm>
            <a:off x="4056611" y="29718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BA27BB-A6DE-49D5-9358-4C920251A5AC}"/>
              </a:ext>
            </a:extLst>
          </p:cNvPr>
          <p:cNvSpPr/>
          <p:nvPr/>
        </p:nvSpPr>
        <p:spPr>
          <a:xfrm>
            <a:off x="4513811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56D40-FA49-4407-BD0E-56ADD25C0C69}"/>
              </a:ext>
            </a:extLst>
          </p:cNvPr>
          <p:cNvSpPr/>
          <p:nvPr/>
        </p:nvSpPr>
        <p:spPr>
          <a:xfrm>
            <a:off x="4971011" y="29718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8C33AD-FFB8-4391-B369-5D5F39879444}"/>
              </a:ext>
            </a:extLst>
          </p:cNvPr>
          <p:cNvSpPr txBox="1"/>
          <p:nvPr/>
        </p:nvSpPr>
        <p:spPr>
          <a:xfrm>
            <a:off x="1383153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EA3EB0-39B5-4C6C-9689-E1239A5B493F}"/>
              </a:ext>
            </a:extLst>
          </p:cNvPr>
          <p:cNvSpPr txBox="1"/>
          <p:nvPr/>
        </p:nvSpPr>
        <p:spPr>
          <a:xfrm>
            <a:off x="1840353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E9721A-DDF4-46E2-8A73-3B665C556D9E}"/>
              </a:ext>
            </a:extLst>
          </p:cNvPr>
          <p:cNvSpPr txBox="1"/>
          <p:nvPr/>
        </p:nvSpPr>
        <p:spPr>
          <a:xfrm>
            <a:off x="2302362" y="30157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B17798-49CB-4B6A-8686-336D76BD7156}"/>
              </a:ext>
            </a:extLst>
          </p:cNvPr>
          <p:cNvSpPr txBox="1"/>
          <p:nvPr/>
        </p:nvSpPr>
        <p:spPr>
          <a:xfrm>
            <a:off x="2749944" y="30157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442854-A88D-477B-A92C-7DE1792647AE}"/>
              </a:ext>
            </a:extLst>
          </p:cNvPr>
          <p:cNvSpPr txBox="1"/>
          <p:nvPr/>
        </p:nvSpPr>
        <p:spPr>
          <a:xfrm>
            <a:off x="3222373" y="30157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3B2868-727A-4448-82BA-0230D46BCCCB}"/>
              </a:ext>
            </a:extLst>
          </p:cNvPr>
          <p:cNvSpPr txBox="1"/>
          <p:nvPr/>
        </p:nvSpPr>
        <p:spPr>
          <a:xfrm>
            <a:off x="3682779" y="30157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2CEC10-CD61-4456-A56D-C8DE287748B3}"/>
              </a:ext>
            </a:extLst>
          </p:cNvPr>
          <p:cNvSpPr txBox="1"/>
          <p:nvPr/>
        </p:nvSpPr>
        <p:spPr>
          <a:xfrm>
            <a:off x="4134734" y="30157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B64C1A-C579-496F-A0FA-ACE20C8B7DED}"/>
              </a:ext>
            </a:extLst>
          </p:cNvPr>
          <p:cNvSpPr txBox="1"/>
          <p:nvPr/>
        </p:nvSpPr>
        <p:spPr>
          <a:xfrm>
            <a:off x="4592736" y="3015734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D8965E-7EFC-4564-BFA4-CC59E9E88B97}"/>
              </a:ext>
            </a:extLst>
          </p:cNvPr>
          <p:cNvSpPr txBox="1"/>
          <p:nvPr/>
        </p:nvSpPr>
        <p:spPr>
          <a:xfrm>
            <a:off x="5093217" y="301573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C2D194-88AB-4D8C-8EDD-43016A23626A}"/>
              </a:ext>
            </a:extLst>
          </p:cNvPr>
          <p:cNvSpPr/>
          <p:nvPr/>
        </p:nvSpPr>
        <p:spPr>
          <a:xfrm>
            <a:off x="1770611" y="376150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6E8E12C-87E5-4C88-ABC8-D1180EDAD4C7}"/>
              </a:ext>
            </a:extLst>
          </p:cNvPr>
          <p:cNvSpPr/>
          <p:nvPr/>
        </p:nvSpPr>
        <p:spPr>
          <a:xfrm>
            <a:off x="2227811" y="376150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CF9EC7-44AF-47AF-80E0-97C17726C069}"/>
              </a:ext>
            </a:extLst>
          </p:cNvPr>
          <p:cNvSpPr/>
          <p:nvPr/>
        </p:nvSpPr>
        <p:spPr>
          <a:xfrm>
            <a:off x="2685011" y="376150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402A534-D7CE-4835-AABE-58A40CFED64A}"/>
              </a:ext>
            </a:extLst>
          </p:cNvPr>
          <p:cNvSpPr/>
          <p:nvPr/>
        </p:nvSpPr>
        <p:spPr>
          <a:xfrm>
            <a:off x="3142211" y="376150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0541872-369A-42DF-9A3B-A7968CD9C9A6}"/>
              </a:ext>
            </a:extLst>
          </p:cNvPr>
          <p:cNvSpPr/>
          <p:nvPr/>
        </p:nvSpPr>
        <p:spPr>
          <a:xfrm>
            <a:off x="3599411" y="376150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C7C1BB4-7788-4DAD-B4DF-B88369EED663}"/>
              </a:ext>
            </a:extLst>
          </p:cNvPr>
          <p:cNvSpPr txBox="1"/>
          <p:nvPr/>
        </p:nvSpPr>
        <p:spPr>
          <a:xfrm>
            <a:off x="1850773" y="38054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827292-4EC1-417D-87B4-C5BA2D6C5507}"/>
              </a:ext>
            </a:extLst>
          </p:cNvPr>
          <p:cNvSpPr txBox="1"/>
          <p:nvPr/>
        </p:nvSpPr>
        <p:spPr>
          <a:xfrm>
            <a:off x="2297553" y="38054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CC1BB96-4F29-45A1-87A1-8C34914515A7}"/>
              </a:ext>
            </a:extLst>
          </p:cNvPr>
          <p:cNvSpPr txBox="1"/>
          <p:nvPr/>
        </p:nvSpPr>
        <p:spPr>
          <a:xfrm>
            <a:off x="2749944" y="38054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D2C1EB3-D4C8-4DCF-9536-9C26E743B6BF}"/>
              </a:ext>
            </a:extLst>
          </p:cNvPr>
          <p:cNvSpPr txBox="1"/>
          <p:nvPr/>
        </p:nvSpPr>
        <p:spPr>
          <a:xfrm>
            <a:off x="3205541" y="380544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55F831B-7B4A-4A89-B681-713039EC3198}"/>
              </a:ext>
            </a:extLst>
          </p:cNvPr>
          <p:cNvSpPr txBox="1"/>
          <p:nvPr/>
        </p:nvSpPr>
        <p:spPr>
          <a:xfrm>
            <a:off x="3706824" y="380544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795F04-12CA-4ADC-9B90-B630CD056502}"/>
              </a:ext>
            </a:extLst>
          </p:cNvPr>
          <p:cNvSpPr/>
          <p:nvPr/>
        </p:nvSpPr>
        <p:spPr>
          <a:xfrm>
            <a:off x="1313411" y="376150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5994CC-1731-4672-8374-35F186C7DF62}"/>
              </a:ext>
            </a:extLst>
          </p:cNvPr>
          <p:cNvSpPr txBox="1"/>
          <p:nvPr/>
        </p:nvSpPr>
        <p:spPr>
          <a:xfrm>
            <a:off x="1383153" y="38054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B8DA0D-30AB-4058-B9FA-72139365CD0F}"/>
              </a:ext>
            </a:extLst>
          </p:cNvPr>
          <p:cNvSpPr/>
          <p:nvPr/>
        </p:nvSpPr>
        <p:spPr>
          <a:xfrm>
            <a:off x="5885411" y="29718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0F2785-464B-4A70-8F1B-E1AE9C052C27}"/>
              </a:ext>
            </a:extLst>
          </p:cNvPr>
          <p:cNvSpPr/>
          <p:nvPr/>
        </p:nvSpPr>
        <p:spPr>
          <a:xfrm>
            <a:off x="6342611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32C569E-3CA1-48E6-9849-9D9A7F13C1EE}"/>
              </a:ext>
            </a:extLst>
          </p:cNvPr>
          <p:cNvSpPr/>
          <p:nvPr/>
        </p:nvSpPr>
        <p:spPr>
          <a:xfrm>
            <a:off x="6799811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276A10C-2336-40D7-A62E-9451D7A69472}"/>
              </a:ext>
            </a:extLst>
          </p:cNvPr>
          <p:cNvSpPr/>
          <p:nvPr/>
        </p:nvSpPr>
        <p:spPr>
          <a:xfrm>
            <a:off x="7257011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BA8871-338B-4752-BAD4-95829C967D08}"/>
              </a:ext>
            </a:extLst>
          </p:cNvPr>
          <p:cNvSpPr/>
          <p:nvPr/>
        </p:nvSpPr>
        <p:spPr>
          <a:xfrm>
            <a:off x="7714211" y="29718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5F051BE-E180-4FA2-AA91-9B961740DDBC}"/>
              </a:ext>
            </a:extLst>
          </p:cNvPr>
          <p:cNvSpPr/>
          <p:nvPr/>
        </p:nvSpPr>
        <p:spPr>
          <a:xfrm>
            <a:off x="8171411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4ACA766-990F-4B1D-8019-16F3F4EE9CF9}"/>
              </a:ext>
            </a:extLst>
          </p:cNvPr>
          <p:cNvSpPr/>
          <p:nvPr/>
        </p:nvSpPr>
        <p:spPr>
          <a:xfrm>
            <a:off x="8628611" y="29718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B67C9DE-8D8D-4686-ABE5-45A1E8F98465}"/>
              </a:ext>
            </a:extLst>
          </p:cNvPr>
          <p:cNvSpPr/>
          <p:nvPr/>
        </p:nvSpPr>
        <p:spPr>
          <a:xfrm>
            <a:off x="9085811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CC51B7-BF31-4116-BE65-43D8CE7DF8CF}"/>
              </a:ext>
            </a:extLst>
          </p:cNvPr>
          <p:cNvSpPr/>
          <p:nvPr/>
        </p:nvSpPr>
        <p:spPr>
          <a:xfrm>
            <a:off x="9543011" y="29718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356EDB-7B07-4FC0-8FE6-543FBBAFD38B}"/>
              </a:ext>
            </a:extLst>
          </p:cNvPr>
          <p:cNvSpPr txBox="1"/>
          <p:nvPr/>
        </p:nvSpPr>
        <p:spPr>
          <a:xfrm>
            <a:off x="5955153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BE0E82-958F-44AE-B2EF-3F2B7E71CC5A}"/>
              </a:ext>
            </a:extLst>
          </p:cNvPr>
          <p:cNvSpPr txBox="1"/>
          <p:nvPr/>
        </p:nvSpPr>
        <p:spPr>
          <a:xfrm>
            <a:off x="6412353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F3C6009-8A8B-4073-8609-7461F3AB467F}"/>
              </a:ext>
            </a:extLst>
          </p:cNvPr>
          <p:cNvSpPr txBox="1"/>
          <p:nvPr/>
        </p:nvSpPr>
        <p:spPr>
          <a:xfrm>
            <a:off x="6874362" y="30157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BC777E-68FD-4A0E-9563-86DC7CB4A680}"/>
              </a:ext>
            </a:extLst>
          </p:cNvPr>
          <p:cNvSpPr txBox="1"/>
          <p:nvPr/>
        </p:nvSpPr>
        <p:spPr>
          <a:xfrm>
            <a:off x="7321944" y="30157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878B1E3-C228-465C-BC3D-9503EAD23626}"/>
              </a:ext>
            </a:extLst>
          </p:cNvPr>
          <p:cNvSpPr txBox="1"/>
          <p:nvPr/>
        </p:nvSpPr>
        <p:spPr>
          <a:xfrm>
            <a:off x="7794373" y="30157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205F81-CD1E-4967-9B7F-D9E868931D0E}"/>
              </a:ext>
            </a:extLst>
          </p:cNvPr>
          <p:cNvSpPr txBox="1"/>
          <p:nvPr/>
        </p:nvSpPr>
        <p:spPr>
          <a:xfrm>
            <a:off x="8254779" y="30157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8258C3-07E7-4ACB-BE45-B43906A5C60C}"/>
              </a:ext>
            </a:extLst>
          </p:cNvPr>
          <p:cNvSpPr txBox="1"/>
          <p:nvPr/>
        </p:nvSpPr>
        <p:spPr>
          <a:xfrm>
            <a:off x="8706734" y="30157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0D8FC4-31E4-4D6A-A9F2-9B9E808DDD79}"/>
              </a:ext>
            </a:extLst>
          </p:cNvPr>
          <p:cNvSpPr txBox="1"/>
          <p:nvPr/>
        </p:nvSpPr>
        <p:spPr>
          <a:xfrm>
            <a:off x="9164736" y="3015734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6635AA9-3D73-4407-862C-897937C359F9}"/>
              </a:ext>
            </a:extLst>
          </p:cNvPr>
          <p:cNvSpPr txBox="1"/>
          <p:nvPr/>
        </p:nvSpPr>
        <p:spPr>
          <a:xfrm>
            <a:off x="9665217" y="301573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3900B8-1427-4269-96F7-5483F31D4211}"/>
              </a:ext>
            </a:extLst>
          </p:cNvPr>
          <p:cNvSpPr/>
          <p:nvPr/>
        </p:nvSpPr>
        <p:spPr>
          <a:xfrm>
            <a:off x="6342611" y="376150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283C6EF-C984-4EFC-85C0-C37DA2E6514A}"/>
              </a:ext>
            </a:extLst>
          </p:cNvPr>
          <p:cNvSpPr/>
          <p:nvPr/>
        </p:nvSpPr>
        <p:spPr>
          <a:xfrm>
            <a:off x="6799811" y="376150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867ED73-8EB4-4DDC-A619-E57B237E9578}"/>
              </a:ext>
            </a:extLst>
          </p:cNvPr>
          <p:cNvSpPr/>
          <p:nvPr/>
        </p:nvSpPr>
        <p:spPr>
          <a:xfrm>
            <a:off x="7257011" y="376150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6DAC100-ACB4-4B89-B85B-975FB8D3C564}"/>
              </a:ext>
            </a:extLst>
          </p:cNvPr>
          <p:cNvSpPr/>
          <p:nvPr/>
        </p:nvSpPr>
        <p:spPr>
          <a:xfrm>
            <a:off x="7714211" y="376150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162FCF-84F6-4D86-BB0B-0C917C8915F5}"/>
              </a:ext>
            </a:extLst>
          </p:cNvPr>
          <p:cNvSpPr/>
          <p:nvPr/>
        </p:nvSpPr>
        <p:spPr>
          <a:xfrm>
            <a:off x="8171411" y="376150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6977282-CB64-4594-81A7-34D597B9DB48}"/>
              </a:ext>
            </a:extLst>
          </p:cNvPr>
          <p:cNvSpPr txBox="1"/>
          <p:nvPr/>
        </p:nvSpPr>
        <p:spPr>
          <a:xfrm>
            <a:off x="6422773" y="38054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ED1A2D4-C8CD-4FEE-962D-08C9EFA04B8C}"/>
              </a:ext>
            </a:extLst>
          </p:cNvPr>
          <p:cNvSpPr txBox="1"/>
          <p:nvPr/>
        </p:nvSpPr>
        <p:spPr>
          <a:xfrm>
            <a:off x="6869553" y="38054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AF31FB4-0EB7-406D-A306-55EA22A2D5A1}"/>
              </a:ext>
            </a:extLst>
          </p:cNvPr>
          <p:cNvSpPr txBox="1"/>
          <p:nvPr/>
        </p:nvSpPr>
        <p:spPr>
          <a:xfrm>
            <a:off x="7321944" y="38054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448471-25E8-4F21-AD20-E43E3D1832DE}"/>
              </a:ext>
            </a:extLst>
          </p:cNvPr>
          <p:cNvSpPr txBox="1"/>
          <p:nvPr/>
        </p:nvSpPr>
        <p:spPr>
          <a:xfrm>
            <a:off x="7777541" y="380544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B207838-3D8A-4D2B-B676-816BA9F1F086}"/>
              </a:ext>
            </a:extLst>
          </p:cNvPr>
          <p:cNvSpPr txBox="1"/>
          <p:nvPr/>
        </p:nvSpPr>
        <p:spPr>
          <a:xfrm>
            <a:off x="8278824" y="380544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8A4564C-1195-405B-9E60-D37F89FCC7F3}"/>
              </a:ext>
            </a:extLst>
          </p:cNvPr>
          <p:cNvSpPr/>
          <p:nvPr/>
        </p:nvSpPr>
        <p:spPr>
          <a:xfrm>
            <a:off x="5885411" y="3761509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6767B25-0E99-44BB-A2C5-5D38C704B559}"/>
              </a:ext>
            </a:extLst>
          </p:cNvPr>
          <p:cNvSpPr txBox="1"/>
          <p:nvPr/>
        </p:nvSpPr>
        <p:spPr>
          <a:xfrm>
            <a:off x="5955153" y="38054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2848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588</Words>
  <Application>Microsoft Office PowerPoint</Application>
  <PresentationFormat>Widescreen</PresentationFormat>
  <Paragraphs>432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Nguyen</dc:creator>
  <cp:lastModifiedBy>Chi Nguyen</cp:lastModifiedBy>
  <cp:revision>2</cp:revision>
  <dcterms:created xsi:type="dcterms:W3CDTF">2020-01-07T11:45:56Z</dcterms:created>
  <dcterms:modified xsi:type="dcterms:W3CDTF">2020-01-07T11:59:44Z</dcterms:modified>
</cp:coreProperties>
</file>