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C233-4B49-4B41-B421-F37AC76E3BE7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310-52D3-42FE-99D5-768AFC5C7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C233-4B49-4B41-B421-F37AC76E3BE7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310-52D3-42FE-99D5-768AFC5C7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0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C233-4B49-4B41-B421-F37AC76E3BE7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310-52D3-42FE-99D5-768AFC5C7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93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C233-4B49-4B41-B421-F37AC76E3BE7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310-52D3-42FE-99D5-768AFC5C7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8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C233-4B49-4B41-B421-F37AC76E3BE7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310-52D3-42FE-99D5-768AFC5C7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11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C233-4B49-4B41-B421-F37AC76E3BE7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310-52D3-42FE-99D5-768AFC5C7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19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C233-4B49-4B41-B421-F37AC76E3BE7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310-52D3-42FE-99D5-768AFC5C7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30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C233-4B49-4B41-B421-F37AC76E3BE7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310-52D3-42FE-99D5-768AFC5C7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4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C233-4B49-4B41-B421-F37AC76E3BE7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310-52D3-42FE-99D5-768AFC5C7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82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C233-4B49-4B41-B421-F37AC76E3BE7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310-52D3-42FE-99D5-768AFC5C7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C233-4B49-4B41-B421-F37AC76E3BE7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310-52D3-42FE-99D5-768AFC5C7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63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C233-4B49-4B41-B421-F37AC76E3BE7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8310-52D3-42FE-99D5-768AFC5C7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7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The System of “</a:t>
            </a:r>
            <a:r>
              <a:rPr kumimoji="1" lang="en-US" altLang="ja-JP" dirty="0" err="1" smtClean="0"/>
              <a:t>Chiakeshi</a:t>
            </a:r>
            <a:r>
              <a:rPr lang="en-US" altLang="ja-JP" dirty="0" smtClean="0"/>
              <a:t>”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2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いままで作ったものと予定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ja-JP" dirty="0" err="1" smtClean="0"/>
              <a:t>Chiakeshi</a:t>
            </a:r>
            <a:r>
              <a:rPr kumimoji="1" lang="en-US" altLang="ja-JP" dirty="0" smtClean="0"/>
              <a:t> 1 </a:t>
            </a:r>
            <a:r>
              <a:rPr kumimoji="1" lang="en-US" altLang="ja-JP" dirty="0" err="1" smtClean="0"/>
              <a:t>gou</a:t>
            </a:r>
            <a:r>
              <a:rPr kumimoji="1" lang="ja-JP" altLang="en-US" dirty="0" smtClean="0"/>
              <a:t>（完成・配布中）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IITC</a:t>
            </a:r>
            <a:r>
              <a:rPr lang="ja-JP" altLang="en-US" dirty="0" smtClean="0"/>
              <a:t>のプラグインで画面内のポータルのレベル２情報を取得（ただし１ポータルにつき３秒のディレイ）</a:t>
            </a:r>
            <a:endParaRPr lang="en-US" altLang="ja-JP" dirty="0" smtClean="0"/>
          </a:p>
          <a:p>
            <a:r>
              <a:rPr kumimoji="1" lang="en-US" altLang="ja-JP" dirty="0" err="1" smtClean="0"/>
              <a:t>Chiakeshi</a:t>
            </a:r>
            <a:r>
              <a:rPr kumimoji="1" lang="en-US" altLang="ja-JP" dirty="0" smtClean="0"/>
              <a:t> 2 </a:t>
            </a:r>
            <a:r>
              <a:rPr kumimoji="1" lang="en-US" altLang="ja-JP" dirty="0" err="1" smtClean="0"/>
              <a:t>gou</a:t>
            </a:r>
            <a:r>
              <a:rPr lang="ja-JP" altLang="en-US" dirty="0" smtClean="0"/>
              <a:t>（完成・運用中</a:t>
            </a:r>
            <a:r>
              <a:rPr lang="ja-JP" altLang="en-US" dirty="0"/>
              <a:t>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青保守用（常青地域の保守に利用）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Ingress-ice </a:t>
            </a:r>
            <a:r>
              <a:rPr lang="ja-JP" altLang="en-US" dirty="0" smtClean="0"/>
              <a:t>という元はスクリーンショットを撮るソフトウェアだが、独自の</a:t>
            </a:r>
            <a:r>
              <a:rPr lang="en-US" altLang="ja-JP" dirty="0" smtClean="0"/>
              <a:t>IITC</a:t>
            </a:r>
            <a:r>
              <a:rPr lang="ja-JP" altLang="en-US" dirty="0" smtClean="0"/>
              <a:t>のプラグインを内蔵しマスターノードにデータをアップロードするシステム（収集フェーズ）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↑で集めた情報を解析し青向け</a:t>
            </a:r>
            <a:endParaRPr kumimoji="1" lang="en-US" altLang="ja-JP" dirty="0" smtClean="0"/>
          </a:p>
          <a:p>
            <a:r>
              <a:rPr lang="en-US" altLang="ja-JP" dirty="0" err="1" smtClean="0"/>
              <a:t>Chiakeshi</a:t>
            </a:r>
            <a:r>
              <a:rPr lang="en-US" altLang="ja-JP" dirty="0" smtClean="0"/>
              <a:t> 3 </a:t>
            </a:r>
            <a:r>
              <a:rPr lang="en-US" altLang="ja-JP" dirty="0" err="1" smtClean="0"/>
              <a:t>gou</a:t>
            </a:r>
            <a:r>
              <a:rPr lang="ja-JP" altLang="en-US" dirty="0"/>
              <a:t> （完成</a:t>
            </a:r>
            <a:r>
              <a:rPr lang="ja-JP" altLang="en-US" dirty="0" smtClean="0"/>
              <a:t>・某地域のデータ収集のみ運用中）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対緑監視用（緑のファームや補給所に対して仕様）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収集フェーズは２号と同じ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解析ソフトウェアは未実装</a:t>
            </a:r>
            <a:endParaRPr lang="en-US" altLang="ja-JP" dirty="0" smtClean="0"/>
          </a:p>
          <a:p>
            <a:r>
              <a:rPr kumimoji="1" lang="en-US" altLang="ja-JP" dirty="0" err="1" smtClean="0"/>
              <a:t>Chiakeshi</a:t>
            </a:r>
            <a:r>
              <a:rPr kumimoji="1" lang="en-US" altLang="ja-JP" dirty="0" smtClean="0"/>
              <a:t> 4 </a:t>
            </a:r>
            <a:r>
              <a:rPr kumimoji="1" lang="en-US" altLang="ja-JP" dirty="0" err="1" smtClean="0"/>
              <a:t>gou</a:t>
            </a:r>
            <a:r>
              <a:rPr lang="ja-JP" altLang="en-US" dirty="0"/>
              <a:t> </a:t>
            </a:r>
            <a:r>
              <a:rPr lang="ja-JP" altLang="en-US" dirty="0" smtClean="0"/>
              <a:t>（妄想）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Bot</a:t>
            </a:r>
            <a:r>
              <a:rPr lang="ja-JP" altLang="en-US" dirty="0" smtClean="0"/>
              <a:t>と組んで指定したエリアの情報を</a:t>
            </a:r>
            <a:r>
              <a:rPr lang="ja-JP" altLang="en-US" dirty="0"/>
              <a:t>集めて</a:t>
            </a:r>
            <a:r>
              <a:rPr lang="ja-JP" altLang="en-US" dirty="0" smtClean="0"/>
              <a:t>くる監視衛星的なやつ（予定は未定の未実装）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１</a:t>
            </a:r>
            <a:r>
              <a:rPr lang="ja-JP" altLang="en-US" dirty="0" smtClean="0"/>
              <a:t>号と２号の収集部分を組み合わせてエリア全体のポータル情報を抜いてくる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97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システム全体図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67544" y="3720908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NODE_01____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2563183" y="3720908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NODE_02____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667639" y="3720908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NODE_03____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651414" y="5013176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KZR_01__</a:t>
            </a:r>
          </a:p>
          <a:p>
            <a:pPr algn="ctr"/>
            <a:r>
              <a:rPr lang="en-US" altLang="ja-JP" dirty="0" smtClean="0"/>
              <a:t>NODE_04____</a:t>
            </a:r>
            <a:endParaRPr kumimoji="1" lang="ja-JP" altLang="en-US" dirty="0"/>
          </a:p>
        </p:txBody>
      </p:sp>
      <p:cxnSp>
        <p:nvCxnSpPr>
          <p:cNvPr id="9" name="直線コネクタ 8"/>
          <p:cNvCxnSpPr>
            <a:stCxn id="4" idx="2"/>
            <a:endCxn id="7" idx="1"/>
          </p:cNvCxnSpPr>
          <p:nvPr/>
        </p:nvCxnSpPr>
        <p:spPr>
          <a:xfrm>
            <a:off x="1403648" y="4585004"/>
            <a:ext cx="3247766" cy="86022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5" idx="2"/>
            <a:endCxn id="7" idx="1"/>
          </p:cNvCxnSpPr>
          <p:nvPr/>
        </p:nvCxnSpPr>
        <p:spPr>
          <a:xfrm>
            <a:off x="3499287" y="4585004"/>
            <a:ext cx="1152127" cy="86022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2"/>
            <a:endCxn id="7" idx="3"/>
          </p:cNvCxnSpPr>
          <p:nvPr/>
        </p:nvCxnSpPr>
        <p:spPr>
          <a:xfrm flipH="1">
            <a:off x="6523622" y="4585004"/>
            <a:ext cx="1080121" cy="86022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74415" y="1268760"/>
            <a:ext cx="8209447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</a:t>
            </a:r>
            <a:r>
              <a:rPr kumimoji="1" lang="en-US" altLang="ja-JP" dirty="0" smtClean="0"/>
              <a:t>ntel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 rot="16200000" flipH="1">
            <a:off x="564956" y="2366881"/>
            <a:ext cx="1764203" cy="792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16200000" flipH="1">
            <a:off x="2613484" y="2366881"/>
            <a:ext cx="1764200" cy="792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16200000" flipH="1">
            <a:off x="6752492" y="2366881"/>
            <a:ext cx="1764199" cy="792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 rot="16200000" flipH="1">
            <a:off x="4057350" y="3014953"/>
            <a:ext cx="3060340" cy="792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74415" y="2420888"/>
            <a:ext cx="8209447" cy="50405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それぞれのノードで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ntel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からデータを取得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円形吹き出し 50"/>
          <p:cNvSpPr/>
          <p:nvPr/>
        </p:nvSpPr>
        <p:spPr>
          <a:xfrm>
            <a:off x="1401697" y="5301208"/>
            <a:ext cx="1875911" cy="720080"/>
          </a:xfrm>
          <a:prstGeom prst="wedgeEllipseCallout">
            <a:avLst>
              <a:gd name="adj1" fmla="val 49715"/>
              <a:gd name="adj2" fmla="val -725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獲得したポータルデータをアップロード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「PC アイコン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16397"/>
            <a:ext cx="692723" cy="69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「PC アイコン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59" y="3816397"/>
            <a:ext cx="692723" cy="69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「PC アイコン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40" y="3816397"/>
            <a:ext cx="692723" cy="69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「PC アイコン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769" y="5098862"/>
            <a:ext cx="692723" cy="69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円形吹き出し 56"/>
          <p:cNvSpPr/>
          <p:nvPr/>
        </p:nvSpPr>
        <p:spPr>
          <a:xfrm>
            <a:off x="7164288" y="5431545"/>
            <a:ext cx="1875911" cy="720080"/>
          </a:xfrm>
          <a:prstGeom prst="wedgeEllipseCallout">
            <a:avLst>
              <a:gd name="adj1" fmla="val -2575"/>
              <a:gd name="adj2" fmla="val -188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NODE_xx</a:t>
            </a:r>
            <a:r>
              <a:rPr lang="ja-JP" altLang="en-US" sz="1200" dirty="0" smtClean="0">
                <a:solidFill>
                  <a:schemeClr val="tx1"/>
                </a:solidFill>
              </a:rPr>
              <a:t>は各地に配置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1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ノードの中身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（マスターの</a:t>
            </a:r>
            <a:r>
              <a:rPr kumimoji="1" lang="en-US" altLang="ja-JP" dirty="0" smtClean="0"/>
              <a:t>KZR_01</a:t>
            </a:r>
            <a:r>
              <a:rPr kumimoji="1" lang="ja-JP" altLang="en-US" dirty="0" smtClean="0"/>
              <a:t>除く）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情報</a:t>
            </a:r>
            <a:r>
              <a:rPr lang="ja-JP" altLang="en-US" dirty="0" smtClean="0"/>
              <a:t>を集める「収集」と、集めた情報を「解析」する２つの役目がある。</a:t>
            </a:r>
            <a:endParaRPr lang="en-US" altLang="ja-JP" dirty="0" smtClean="0"/>
          </a:p>
          <a:p>
            <a:r>
              <a:rPr lang="ja-JP" altLang="en-US" dirty="0" smtClean="0"/>
              <a:t>あと集めた情報の保存。</a:t>
            </a:r>
            <a:endParaRPr lang="en-US" altLang="ja-JP" dirty="0" smtClean="0"/>
          </a:p>
          <a:p>
            <a:r>
              <a:rPr lang="ja-JP" altLang="en-US" dirty="0" smtClean="0"/>
              <a:t>収集に使うソフトウェア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</a:t>
            </a:r>
            <a:r>
              <a:rPr kumimoji="1" lang="en-US" altLang="ja-JP" dirty="0" smtClean="0"/>
              <a:t>ngress-ice(with IITC)</a:t>
            </a:r>
          </a:p>
          <a:p>
            <a:pPr lvl="1"/>
            <a:r>
              <a:rPr lang="en-US" altLang="ja-JP" dirty="0" smtClean="0"/>
              <a:t>IITC </a:t>
            </a:r>
            <a:r>
              <a:rPr lang="en-US" altLang="ja-JP" dirty="0" err="1" smtClean="0"/>
              <a:t>Chiakeshi</a:t>
            </a:r>
            <a:r>
              <a:rPr lang="en-US" altLang="ja-JP" dirty="0" smtClean="0"/>
              <a:t> 2,3gou plugin</a:t>
            </a:r>
          </a:p>
          <a:p>
            <a:r>
              <a:rPr lang="ja-JP" altLang="en-US" dirty="0" smtClean="0"/>
              <a:t>解析に使うソフトウェア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基本的に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や</a:t>
            </a:r>
            <a:r>
              <a:rPr lang="en-US" altLang="ja-JP" dirty="0" smtClean="0"/>
              <a:t>TSV</a:t>
            </a:r>
            <a:r>
              <a:rPr lang="ja-JP" altLang="en-US" dirty="0" smtClean="0"/>
              <a:t>が扱えればなんでもいい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JavaScript(node.js), </a:t>
            </a:r>
            <a:r>
              <a:rPr lang="en-US" altLang="ja-JP" dirty="0" err="1" smtClean="0"/>
              <a:t>perl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php</a:t>
            </a:r>
            <a:r>
              <a:rPr lang="en-US" altLang="ja-JP" dirty="0" smtClean="0"/>
              <a:t>, java 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..etc..</a:t>
            </a:r>
          </a:p>
        </p:txBody>
      </p:sp>
    </p:spTree>
    <p:extLst>
      <p:ext uri="{BB962C8B-B14F-4D97-AF65-F5344CB8AC3E}">
        <p14:creationId xmlns:p14="http://schemas.microsoft.com/office/powerpoint/2010/main" val="309106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Intel</a:t>
            </a:r>
            <a:r>
              <a:rPr kumimoji="1" lang="ja-JP" altLang="en-US" dirty="0" smtClean="0"/>
              <a:t>から取れるデータ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レベル１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GUID</a:t>
            </a:r>
          </a:p>
          <a:p>
            <a:pPr lvl="1"/>
            <a:r>
              <a:rPr lang="en-US" altLang="ja-JP" dirty="0" smtClean="0"/>
              <a:t>Faction(team)</a:t>
            </a:r>
          </a:p>
          <a:p>
            <a:pPr lvl="1"/>
            <a:r>
              <a:rPr lang="en-US" altLang="ja-JP" dirty="0" smtClean="0"/>
              <a:t>Level(level)</a:t>
            </a:r>
          </a:p>
          <a:p>
            <a:pPr lvl="1"/>
            <a:r>
              <a:rPr lang="en-US" altLang="ja-JP" dirty="0" smtClean="0"/>
              <a:t>Latitude(lat6E)</a:t>
            </a:r>
          </a:p>
          <a:p>
            <a:pPr lvl="1"/>
            <a:r>
              <a:rPr lang="en-US" altLang="ja-JP" dirty="0" smtClean="0"/>
              <a:t>Longitude(lng6E)</a:t>
            </a:r>
          </a:p>
          <a:p>
            <a:pPr lvl="1"/>
            <a:r>
              <a:rPr lang="en-US" altLang="ja-JP" dirty="0" smtClean="0"/>
              <a:t>Shards</a:t>
            </a:r>
          </a:p>
          <a:p>
            <a:pPr lvl="1"/>
            <a:r>
              <a:rPr lang="en-US" altLang="ja-JP" dirty="0" err="1" smtClean="0"/>
              <a:t>Ownerment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Fracker</a:t>
            </a:r>
            <a:r>
              <a:rPr lang="en-US" altLang="ja-JP" dirty="0"/>
              <a:t>/</a:t>
            </a:r>
            <a:r>
              <a:rPr lang="en-US" altLang="ja-JP" dirty="0" smtClean="0"/>
              <a:t> Beacons and more)</a:t>
            </a:r>
            <a:endParaRPr lang="en-US" altLang="ja-JP" dirty="0"/>
          </a:p>
          <a:p>
            <a:pPr lvl="1"/>
            <a:r>
              <a:rPr lang="en-US" altLang="ja-JP" dirty="0" smtClean="0"/>
              <a:t>Title(</a:t>
            </a:r>
            <a:r>
              <a:rPr lang="ja-JP" altLang="en-US" dirty="0" smtClean="0"/>
              <a:t>ズーム倍率１４だか１７以上では取れない）</a:t>
            </a:r>
            <a:endParaRPr lang="en-US" altLang="ja-JP" dirty="0" smtClean="0"/>
          </a:p>
          <a:p>
            <a:r>
              <a:rPr kumimoji="1" lang="ja-JP" altLang="en-US" dirty="0" smtClean="0"/>
              <a:t>レベル</a:t>
            </a:r>
            <a:r>
              <a:rPr lang="ja-JP" altLang="en-US" dirty="0" smtClean="0"/>
              <a:t>２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レベル１の情報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Owner Name, </a:t>
            </a:r>
            <a:r>
              <a:rPr kumimoji="1" lang="en-US" altLang="ja-JP" dirty="0" err="1" smtClean="0"/>
              <a:t>Resonetors&amp;Mods</a:t>
            </a:r>
            <a:r>
              <a:rPr kumimoji="1" lang="en-US" altLang="ja-JP" dirty="0" smtClean="0"/>
              <a:t>(with AG name)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716016" y="1556792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dirty="0" smtClean="0"/>
              <a:t>・レベル１の情報（</a:t>
            </a:r>
            <a:r>
              <a:rPr lang="en-US" altLang="ja-JP" sz="1200" dirty="0" smtClean="0"/>
              <a:t>CSV</a:t>
            </a:r>
            <a:r>
              <a:rPr lang="ja-JP" altLang="en-US" sz="1200" dirty="0" smtClean="0"/>
              <a:t>に直列変換可能）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200" dirty="0" smtClean="0"/>
              <a:t>“64c43731b6724d9ca7f0d9c9180b84d1.16”: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{</a:t>
            </a:r>
          </a:p>
          <a:p>
            <a:pPr marL="0" indent="0">
              <a:buNone/>
            </a:pPr>
            <a:r>
              <a:rPr lang="en-US" altLang="ja-JP" sz="1200" dirty="0" smtClean="0"/>
              <a:t>    "team": "R",</a:t>
            </a:r>
          </a:p>
          <a:p>
            <a:pPr marL="0" indent="0">
              <a:buNone/>
            </a:pPr>
            <a:r>
              <a:rPr lang="en-US" altLang="ja-JP" sz="1200" dirty="0" smtClean="0"/>
              <a:t>    "latE6": 35782419,</a:t>
            </a:r>
          </a:p>
          <a:p>
            <a:pPr marL="0" indent="0">
              <a:buNone/>
            </a:pPr>
            <a:r>
              <a:rPr lang="en-US" altLang="ja-JP" sz="1200" dirty="0" smtClean="0"/>
              <a:t>    "lngE6": 139999879,</a:t>
            </a:r>
          </a:p>
          <a:p>
            <a:pPr marL="0" indent="0">
              <a:buNone/>
            </a:pPr>
            <a:r>
              <a:rPr lang="en-US" altLang="ja-JP" sz="1200" dirty="0"/>
              <a:t> </a:t>
            </a:r>
            <a:r>
              <a:rPr lang="en-US" altLang="ja-JP" sz="1200" dirty="0" smtClean="0"/>
              <a:t>   "level": 7,</a:t>
            </a:r>
          </a:p>
          <a:p>
            <a:pPr marL="0" indent="0">
              <a:buNone/>
            </a:pPr>
            <a:r>
              <a:rPr lang="en-US" altLang="ja-JP" sz="1200" dirty="0" smtClean="0"/>
              <a:t>    "health": 99,</a:t>
            </a:r>
          </a:p>
          <a:p>
            <a:pPr marL="0" indent="0">
              <a:buNone/>
            </a:pPr>
            <a:r>
              <a:rPr lang="en-US" altLang="ja-JP" sz="1200" dirty="0" smtClean="0"/>
              <a:t>    "</a:t>
            </a:r>
            <a:r>
              <a:rPr lang="en-US" altLang="ja-JP" sz="1200" dirty="0" err="1" smtClean="0"/>
              <a:t>resCount</a:t>
            </a:r>
            <a:r>
              <a:rPr lang="en-US" altLang="ja-JP" sz="1200" dirty="0" smtClean="0"/>
              <a:t>": 8,</a:t>
            </a:r>
          </a:p>
          <a:p>
            <a:pPr marL="0" indent="0">
              <a:buNone/>
            </a:pPr>
            <a:r>
              <a:rPr lang="en-US" altLang="ja-JP" sz="1200" dirty="0" smtClean="0"/>
              <a:t>    "image": "http://lh6.ggpht.com/.....",</a:t>
            </a:r>
          </a:p>
          <a:p>
            <a:pPr marL="0" indent="0">
              <a:buNone/>
            </a:pPr>
            <a:r>
              <a:rPr lang="en-US" altLang="ja-JP" sz="1200" dirty="0" smtClean="0"/>
              <a:t>    "title": "</a:t>
            </a:r>
            <a:r>
              <a:rPr lang="ja-JP" altLang="en-US" sz="1200" dirty="0" smtClean="0"/>
              <a:t>新鎌ふれあい公園 時計</a:t>
            </a:r>
            <a:r>
              <a:rPr lang="en-US" altLang="ja-JP" sz="1200" dirty="0" smtClean="0"/>
              <a:t>",</a:t>
            </a:r>
          </a:p>
          <a:p>
            <a:pPr marL="0" indent="0">
              <a:buNone/>
            </a:pPr>
            <a:r>
              <a:rPr lang="en-US" altLang="ja-JP" sz="1200" dirty="0" smtClean="0"/>
              <a:t>    "ornaments": [],</a:t>
            </a:r>
          </a:p>
          <a:p>
            <a:pPr marL="0" indent="0">
              <a:buNone/>
            </a:pPr>
            <a:r>
              <a:rPr lang="en-US" altLang="ja-JP" sz="1200" dirty="0" smtClean="0"/>
              <a:t>    "mission": false,</a:t>
            </a:r>
          </a:p>
          <a:p>
            <a:pPr marL="0" indent="0">
              <a:buNone/>
            </a:pPr>
            <a:r>
              <a:rPr lang="en-US" altLang="ja-JP" sz="1200" dirty="0" smtClean="0"/>
              <a:t>    "mission50plus": false,</a:t>
            </a:r>
          </a:p>
          <a:p>
            <a:pPr marL="0" indent="0">
              <a:buNone/>
            </a:pPr>
            <a:r>
              <a:rPr lang="en-US" altLang="ja-JP" sz="1200" dirty="0" smtClean="0"/>
              <a:t>    "</a:t>
            </a:r>
            <a:r>
              <a:rPr lang="en-US" altLang="ja-JP" sz="1200" dirty="0" err="1" smtClean="0"/>
              <a:t>artifactBrief</a:t>
            </a:r>
            <a:r>
              <a:rPr lang="en-US" altLang="ja-JP" sz="1200" dirty="0" smtClean="0"/>
              <a:t>": null,</a:t>
            </a:r>
          </a:p>
          <a:p>
            <a:pPr marL="0" indent="0">
              <a:buNone/>
            </a:pPr>
            <a:r>
              <a:rPr lang="en-US" altLang="ja-JP" sz="1200" dirty="0" smtClean="0"/>
              <a:t>    "timestamp": 1497569750139</a:t>
            </a:r>
          </a:p>
          <a:p>
            <a:pPr marL="0" indent="0">
              <a:buNone/>
            </a:pPr>
            <a:r>
              <a:rPr lang="en-US" altLang="ja-JP" sz="1200" dirty="0" smtClean="0"/>
              <a:t>}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75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子ノードを増やしたい理由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単</a:t>
            </a:r>
            <a:r>
              <a:rPr lang="ja-JP" altLang="en-US" dirty="0" smtClean="0"/>
              <a:t>に同一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やアカウントで情報を拾いすぎると</a:t>
            </a:r>
            <a:r>
              <a:rPr lang="en-US" altLang="ja-JP" dirty="0" smtClean="0"/>
              <a:t>Intel</a:t>
            </a:r>
            <a:r>
              <a:rPr lang="ja-JP" altLang="en-US" dirty="0" smtClean="0"/>
              <a:t> </a:t>
            </a:r>
            <a:r>
              <a:rPr lang="en-US" altLang="ja-JP" dirty="0" smtClean="0"/>
              <a:t>BAN</a:t>
            </a:r>
            <a:r>
              <a:rPr lang="ja-JP" altLang="en-US" dirty="0" smtClean="0"/>
              <a:t>くらう可能性がある。</a:t>
            </a:r>
            <a:endParaRPr lang="en-US" altLang="ja-JP" dirty="0" smtClean="0"/>
          </a:p>
          <a:p>
            <a:r>
              <a:rPr lang="ja-JP" altLang="en-US" dirty="0"/>
              <a:t>常時</a:t>
            </a:r>
            <a:r>
              <a:rPr lang="ja-JP" altLang="en-US" dirty="0" smtClean="0"/>
              <a:t>運用する監視エリアを増やしたい</a:t>
            </a:r>
            <a:endParaRPr lang="en-US" altLang="ja-JP" dirty="0" smtClean="0"/>
          </a:p>
          <a:p>
            <a:r>
              <a:rPr kumimoji="1" lang="ja-JP" altLang="en-US" dirty="0" smtClean="0"/>
              <a:t>４</a:t>
            </a:r>
            <a:r>
              <a:rPr lang="ja-JP" altLang="en-US" dirty="0" smtClean="0"/>
              <a:t>号（スポット監視）の稼働元を確保したい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125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448</Words>
  <Application>Microsoft Office PowerPoint</Application>
  <PresentationFormat>画面に合わせる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The System of “Chiakeshi”</vt:lpstr>
      <vt:lpstr>いままで作ったものと予定</vt:lpstr>
      <vt:lpstr>システム全体図</vt:lpstr>
      <vt:lpstr>ノードの中身 （マスターのKZR_01除く）</vt:lpstr>
      <vt:lpstr>Intelから取れるデータ</vt:lpstr>
      <vt:lpstr>子ノードを増やしたい理由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U620190</dc:creator>
  <cp:lastModifiedBy>U620190</cp:lastModifiedBy>
  <cp:revision>4</cp:revision>
  <dcterms:created xsi:type="dcterms:W3CDTF">2017-06-28T07:12:14Z</dcterms:created>
  <dcterms:modified xsi:type="dcterms:W3CDTF">2017-06-28T07:48:22Z</dcterms:modified>
</cp:coreProperties>
</file>