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BC50-A1F7-8444-BB8B-6AF1A2CA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9A51-62B1-F442-A04D-533E1CF78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21C6-AD76-264C-A942-FB0D9964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5FFC-CE16-6845-A13B-C4E20BE0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8830-CEF4-B648-BA46-5BE25047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CC3A-ABB8-C04D-836C-FFB3D92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F4BB5-0744-2A4F-898D-D120842A6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1D06F-6DB2-DD4A-BA61-E33EE583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ED7F-95A3-D242-A845-DF420EC2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0F9-9BCC-4B4C-B528-098ABDE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31737-6DFC-D64D-8853-0F68E3B4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1F365-8C14-AD48-96DF-CB20AF9EC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DCFE-AC7F-AE42-894E-A99B044A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3E9D-3596-CF46-99BE-AC9DB337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B9E5-FE10-5C40-9CA6-B88BD2A1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CDA-2F60-5D49-AC8E-94CB6F6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2BDB-9B87-CE46-BCC6-B8456CB9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F19D-2B40-5D4F-B08C-120D383E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F5C3-5FBB-BA4D-8B53-530BA3E7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B53F-DC5A-0C42-8EAB-2508E3A8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C6F3-ACD5-FC40-999D-50BE6B9A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DBD8-CD2A-504E-A4C0-DC65337D4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6D53-ED1C-C140-89E4-789A940E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051A-B6E4-8747-93AF-2E4C20A8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E775-27CD-BD45-BE72-EDF370B3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B8F-FF17-084B-BC38-3013A46A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FC5E-6E01-4949-B61C-E45457221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73914-60DB-B849-89CA-FDA44E68C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54816-14C9-EF47-A35A-DD698C06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A1FC2-9704-9B41-83B1-72971235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199A-CE02-C74E-8C9E-55F1C24C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63A5-03B0-9E4B-95BA-15D1FF0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099F3-AF69-D840-A630-3B2A0B46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3139-7F13-C24B-AE72-E6CAEFF2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AA4DF-348B-9D4F-9A1F-D4235E67D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C42B9-76A1-A44C-BEDA-966A972DB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4F62D-C868-2241-9C41-2004B662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80625-2933-C444-A2F1-DCFEB64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BC778-4287-714C-A4B2-07230D4B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DB34-5F5C-7244-ADCA-FA7E171D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BC485-B9D8-8343-91E8-C0BF9C9D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80012-CD09-624A-A383-21F83D83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DA00A-FE30-414A-BF2F-56D37E7C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878C6-5E0E-1C44-A64C-07AE246D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E45CD-B9A6-3B40-8159-33D81CD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1124-8380-9248-A659-DAEB032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2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202B-653E-9E41-A3E9-28F627AE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B4C-3569-A24F-AD0D-CD9A262D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81D9-0D79-DB49-B822-1B1C9461D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2E2F6-5D04-2743-86E8-B8C6A260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F80B5-9FD8-1740-8C5A-20FF0585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C521-8CB0-4D4C-8EAA-52A92747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76AF-D65F-474C-87B0-F6BE6B0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28FE-0AE5-4E40-8040-8802D24DB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90B50-1855-E244-B0F2-AFE423E9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0E0A-F98A-D846-AA81-44551DEF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30051-206F-DC48-AC85-25E0B97C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E53DE-82D4-DA46-81A8-18FF59AE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E7A-8D65-714F-A256-2A4F0886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EB10-28EE-0045-AA41-944EFDFF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997D-5511-1140-B0BB-2EA791F66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B11E-E212-3D48-82F5-9651B7A2F0BD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D3EA-3016-1D42-AD8F-0B21067EC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ABB8-9D62-A946-89AA-48F8143A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3FBB-EF73-F04C-9C12-7272E8D1C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AE94-D93A-664B-8C6A-9E65B2BA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8FC7-3939-E84F-9E4A-5C9C01C57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User</dc:creator>
  <cp:lastModifiedBy>Microsoft Office User</cp:lastModifiedBy>
  <cp:revision>1</cp:revision>
  <dcterms:created xsi:type="dcterms:W3CDTF">2022-03-07T10:59:34Z</dcterms:created>
  <dcterms:modified xsi:type="dcterms:W3CDTF">2022-03-07T11:00:05Z</dcterms:modified>
</cp:coreProperties>
</file>