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72" r:id="rId13"/>
    <p:sldId id="275" r:id="rId14"/>
    <p:sldId id="276" r:id="rId15"/>
    <p:sldId id="270" r:id="rId16"/>
    <p:sldId id="277" r:id="rId17"/>
    <p:sldId id="278" r:id="rId18"/>
    <p:sldId id="279" r:id="rId19"/>
    <p:sldId id="273" r:id="rId20"/>
    <p:sldId id="274" r:id="rId21"/>
    <p:sldId id="268" r:id="rId22"/>
    <p:sldId id="262" r:id="rId23"/>
    <p:sldId id="269" r:id="rId24"/>
    <p:sldId id="26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85069D-A154-4C57-8398-0B3BBFA6DD7F}" type="doc">
      <dgm:prSet loTypeId="urn:microsoft.com/office/officeart/2005/8/layout/orgChart1" loCatId="hierarchy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405913B-AB7F-406B-A70F-2B4885924642}">
      <dgm:prSet phldrT="[Text]"/>
      <dgm:spPr/>
      <dgm:t>
        <a:bodyPr/>
        <a:lstStyle/>
        <a:p>
          <a:r>
            <a:rPr lang="en-US"/>
            <a:t>E-commerce </a:t>
          </a:r>
        </a:p>
      </dgm:t>
    </dgm:pt>
    <dgm:pt modelId="{9E3F1A57-88BD-476C-A6E1-EF319985F9CF}" type="parTrans" cxnId="{231950ED-4A08-4A08-9CEE-81125E6271FE}">
      <dgm:prSet/>
      <dgm:spPr/>
      <dgm:t>
        <a:bodyPr/>
        <a:lstStyle/>
        <a:p>
          <a:endParaRPr lang="en-US"/>
        </a:p>
      </dgm:t>
    </dgm:pt>
    <dgm:pt modelId="{A5F233A1-6BD9-45CF-8244-B9A8524467CB}" type="sibTrans" cxnId="{231950ED-4A08-4A08-9CEE-81125E6271FE}">
      <dgm:prSet/>
      <dgm:spPr/>
      <dgm:t>
        <a:bodyPr/>
        <a:lstStyle/>
        <a:p>
          <a:endParaRPr lang="en-US"/>
        </a:p>
      </dgm:t>
    </dgm:pt>
    <dgm:pt modelId="{260E1CFF-0316-4787-8A0E-C824D3EEF858}">
      <dgm:prSet phldrT="[Text]"/>
      <dgm:spPr/>
      <dgm:t>
        <a:bodyPr/>
        <a:lstStyle/>
        <a:p>
          <a:r>
            <a:rPr lang="en-US"/>
            <a:t>Project Managment</a:t>
          </a:r>
        </a:p>
      </dgm:t>
    </dgm:pt>
    <dgm:pt modelId="{771CA503-2B3D-4BED-8BCD-2FBAA565BCCC}" type="parTrans" cxnId="{E6F2BDDB-E302-4D97-99A2-4B1F22B4CBED}">
      <dgm:prSet/>
      <dgm:spPr/>
      <dgm:t>
        <a:bodyPr/>
        <a:lstStyle/>
        <a:p>
          <a:endParaRPr lang="en-US"/>
        </a:p>
      </dgm:t>
    </dgm:pt>
    <dgm:pt modelId="{22F92276-BD20-413E-8F24-3B25C1101A30}" type="sibTrans" cxnId="{E6F2BDDB-E302-4D97-99A2-4B1F22B4CBED}">
      <dgm:prSet/>
      <dgm:spPr/>
      <dgm:t>
        <a:bodyPr/>
        <a:lstStyle/>
        <a:p>
          <a:endParaRPr lang="en-US"/>
        </a:p>
      </dgm:t>
    </dgm:pt>
    <dgm:pt modelId="{0C363635-71A9-4BEC-91D2-7A56ADDF3EDE}">
      <dgm:prSet phldrT="[Text]"/>
      <dgm:spPr/>
      <dgm:t>
        <a:bodyPr/>
        <a:lstStyle/>
        <a:p>
          <a:r>
            <a:rPr lang="en-US"/>
            <a:t>Analysis</a:t>
          </a:r>
        </a:p>
      </dgm:t>
    </dgm:pt>
    <dgm:pt modelId="{E193196B-A82B-4814-9833-A6C2BDEFDD5E}" type="parTrans" cxnId="{E7C763E0-4484-40FD-B317-8E2F1E69DC2D}">
      <dgm:prSet/>
      <dgm:spPr/>
      <dgm:t>
        <a:bodyPr/>
        <a:lstStyle/>
        <a:p>
          <a:endParaRPr lang="en-US"/>
        </a:p>
      </dgm:t>
    </dgm:pt>
    <dgm:pt modelId="{3013FB4D-A73A-4147-87D9-B6AFAAFDCCF5}" type="sibTrans" cxnId="{E7C763E0-4484-40FD-B317-8E2F1E69DC2D}">
      <dgm:prSet/>
      <dgm:spPr/>
      <dgm:t>
        <a:bodyPr/>
        <a:lstStyle/>
        <a:p>
          <a:endParaRPr lang="en-US"/>
        </a:p>
      </dgm:t>
    </dgm:pt>
    <dgm:pt modelId="{22C94AC7-7EF4-4E94-8F33-639DF4F2F5BE}">
      <dgm:prSet phldrT="[Text]"/>
      <dgm:spPr/>
      <dgm:t>
        <a:bodyPr/>
        <a:lstStyle/>
        <a:p>
          <a:r>
            <a:rPr lang="en-US"/>
            <a:t>Design</a:t>
          </a:r>
        </a:p>
      </dgm:t>
    </dgm:pt>
    <dgm:pt modelId="{90841009-9B40-4FFB-B1D3-7DD2BA2B514F}" type="parTrans" cxnId="{35A44743-DCC5-4E39-A833-DE38138AFC50}">
      <dgm:prSet/>
      <dgm:spPr/>
      <dgm:t>
        <a:bodyPr/>
        <a:lstStyle/>
        <a:p>
          <a:endParaRPr lang="en-US"/>
        </a:p>
      </dgm:t>
    </dgm:pt>
    <dgm:pt modelId="{4F71AACF-C476-4ACD-96F5-8259705C5418}" type="sibTrans" cxnId="{35A44743-DCC5-4E39-A833-DE38138AFC50}">
      <dgm:prSet/>
      <dgm:spPr/>
      <dgm:t>
        <a:bodyPr/>
        <a:lstStyle/>
        <a:p>
          <a:endParaRPr lang="en-US"/>
        </a:p>
      </dgm:t>
    </dgm:pt>
    <dgm:pt modelId="{746CD7EE-2C12-404B-A465-AF76D95581A8}">
      <dgm:prSet phldrT="[Text]"/>
      <dgm:spPr/>
      <dgm:t>
        <a:bodyPr/>
        <a:lstStyle/>
        <a:p>
          <a:r>
            <a:rPr lang="en-US"/>
            <a:t>Implementation</a:t>
          </a:r>
        </a:p>
      </dgm:t>
    </dgm:pt>
    <dgm:pt modelId="{A14A99C6-43D6-4B83-A9DB-C8CAC6E99219}" type="parTrans" cxnId="{B8316723-90B1-4249-96BB-3B199F2F515F}">
      <dgm:prSet/>
      <dgm:spPr/>
      <dgm:t>
        <a:bodyPr/>
        <a:lstStyle/>
        <a:p>
          <a:endParaRPr lang="en-US"/>
        </a:p>
      </dgm:t>
    </dgm:pt>
    <dgm:pt modelId="{98B07BCC-78A9-440E-B462-35E9A40FD100}" type="sibTrans" cxnId="{B8316723-90B1-4249-96BB-3B199F2F515F}">
      <dgm:prSet/>
      <dgm:spPr/>
      <dgm:t>
        <a:bodyPr/>
        <a:lstStyle/>
        <a:p>
          <a:endParaRPr lang="en-US"/>
        </a:p>
      </dgm:t>
    </dgm:pt>
    <dgm:pt modelId="{2087DF06-1FFD-48FE-888C-E1070B883B28}">
      <dgm:prSet phldrT="[Text]"/>
      <dgm:spPr/>
      <dgm:t>
        <a:bodyPr/>
        <a:lstStyle/>
        <a:p>
          <a:r>
            <a:rPr lang="en-US"/>
            <a:t>Testing</a:t>
          </a:r>
        </a:p>
      </dgm:t>
    </dgm:pt>
    <dgm:pt modelId="{92605C96-7816-4319-A34B-367E0CEA4156}" type="parTrans" cxnId="{5F42F1E5-E771-4A2C-A86F-B5A7E464EC80}">
      <dgm:prSet/>
      <dgm:spPr/>
      <dgm:t>
        <a:bodyPr/>
        <a:lstStyle/>
        <a:p>
          <a:endParaRPr lang="en-US"/>
        </a:p>
      </dgm:t>
    </dgm:pt>
    <dgm:pt modelId="{E5688CAD-4E0A-43A6-B5AB-55D1DEAF807A}" type="sibTrans" cxnId="{5F42F1E5-E771-4A2C-A86F-B5A7E464EC80}">
      <dgm:prSet/>
      <dgm:spPr/>
      <dgm:t>
        <a:bodyPr/>
        <a:lstStyle/>
        <a:p>
          <a:endParaRPr lang="en-US"/>
        </a:p>
      </dgm:t>
    </dgm:pt>
    <dgm:pt modelId="{02D5797C-E9D5-432F-8BB4-CCFB774B0FBA}">
      <dgm:prSet/>
      <dgm:spPr/>
      <dgm:t>
        <a:bodyPr/>
        <a:lstStyle/>
        <a:p>
          <a:r>
            <a:rPr lang="en-US"/>
            <a:t>Risk Management</a:t>
          </a:r>
        </a:p>
      </dgm:t>
    </dgm:pt>
    <dgm:pt modelId="{2C5C14F5-04C9-4B44-A215-57FF3C75272B}" type="parTrans" cxnId="{A64A10F3-0FC6-4B29-BBB2-CD56DDDD453D}">
      <dgm:prSet/>
      <dgm:spPr/>
      <dgm:t>
        <a:bodyPr/>
        <a:lstStyle/>
        <a:p>
          <a:endParaRPr lang="en-US"/>
        </a:p>
      </dgm:t>
    </dgm:pt>
    <dgm:pt modelId="{C289A902-73C1-4425-9900-C5C0891CDF30}" type="sibTrans" cxnId="{A64A10F3-0FC6-4B29-BBB2-CD56DDDD453D}">
      <dgm:prSet/>
      <dgm:spPr/>
      <dgm:t>
        <a:bodyPr/>
        <a:lstStyle/>
        <a:p>
          <a:endParaRPr lang="en-US"/>
        </a:p>
      </dgm:t>
    </dgm:pt>
    <dgm:pt modelId="{5829C5C4-61FA-4BA3-85D2-EF5F17A2DD80}">
      <dgm:prSet/>
      <dgm:spPr/>
      <dgm:t>
        <a:bodyPr/>
        <a:lstStyle/>
        <a:p>
          <a:r>
            <a:rPr lang="en-US"/>
            <a:t>WBS</a:t>
          </a:r>
        </a:p>
      </dgm:t>
    </dgm:pt>
    <dgm:pt modelId="{AF48580E-E6E7-4F1D-9277-53401BC50E6C}" type="parTrans" cxnId="{DF6735DB-7331-4B3F-84B7-389F52C2BC55}">
      <dgm:prSet/>
      <dgm:spPr/>
      <dgm:t>
        <a:bodyPr/>
        <a:lstStyle/>
        <a:p>
          <a:endParaRPr lang="en-US"/>
        </a:p>
      </dgm:t>
    </dgm:pt>
    <dgm:pt modelId="{5DF259E7-FCD3-49E2-992E-B19A19E6A7C4}" type="sibTrans" cxnId="{DF6735DB-7331-4B3F-84B7-389F52C2BC55}">
      <dgm:prSet/>
      <dgm:spPr/>
      <dgm:t>
        <a:bodyPr/>
        <a:lstStyle/>
        <a:p>
          <a:endParaRPr lang="en-US"/>
        </a:p>
      </dgm:t>
    </dgm:pt>
    <dgm:pt modelId="{85092356-CC8D-48A1-83A1-374CCE01405A}">
      <dgm:prSet/>
      <dgm:spPr/>
      <dgm:t>
        <a:bodyPr/>
        <a:lstStyle/>
        <a:p>
          <a:r>
            <a:rPr lang="en-US"/>
            <a:t>Configuration Management</a:t>
          </a:r>
        </a:p>
      </dgm:t>
    </dgm:pt>
    <dgm:pt modelId="{3C0AA605-1F5B-4F79-97D0-7CF7E1242DB4}" type="parTrans" cxnId="{CBB96726-5CF6-4CE8-8404-7143D3DC125D}">
      <dgm:prSet/>
      <dgm:spPr/>
      <dgm:t>
        <a:bodyPr/>
        <a:lstStyle/>
        <a:p>
          <a:endParaRPr lang="en-US"/>
        </a:p>
      </dgm:t>
    </dgm:pt>
    <dgm:pt modelId="{58D0F9B3-FAE1-4C72-BB21-32344AD21B74}" type="sibTrans" cxnId="{CBB96726-5CF6-4CE8-8404-7143D3DC125D}">
      <dgm:prSet/>
      <dgm:spPr/>
      <dgm:t>
        <a:bodyPr/>
        <a:lstStyle/>
        <a:p>
          <a:endParaRPr lang="en-US"/>
        </a:p>
      </dgm:t>
    </dgm:pt>
    <dgm:pt modelId="{2D760674-D8FE-4B5D-81BE-5A6972A0EBF8}">
      <dgm:prSet/>
      <dgm:spPr/>
      <dgm:t>
        <a:bodyPr/>
        <a:lstStyle/>
        <a:p>
          <a:r>
            <a:rPr lang="en-US"/>
            <a:t>Proposal Submission</a:t>
          </a:r>
        </a:p>
      </dgm:t>
    </dgm:pt>
    <dgm:pt modelId="{9C2A354A-2053-4429-B969-F3ABA1596129}" type="sibTrans" cxnId="{3DA87D9B-B58F-46B0-A2D8-88CBA342726D}">
      <dgm:prSet/>
      <dgm:spPr/>
      <dgm:t>
        <a:bodyPr/>
        <a:lstStyle/>
        <a:p>
          <a:endParaRPr lang="en-US"/>
        </a:p>
      </dgm:t>
    </dgm:pt>
    <dgm:pt modelId="{CCC27E36-6A12-4644-B35D-AF119C215C23}" type="parTrans" cxnId="{3DA87D9B-B58F-46B0-A2D8-88CBA342726D}">
      <dgm:prSet/>
      <dgm:spPr/>
      <dgm:t>
        <a:bodyPr/>
        <a:lstStyle/>
        <a:p>
          <a:endParaRPr lang="en-US"/>
        </a:p>
      </dgm:t>
    </dgm:pt>
    <dgm:pt modelId="{79E9785B-310D-4D6B-AF3D-56E3BD02DAB8}">
      <dgm:prSet/>
      <dgm:spPr/>
      <dgm:t>
        <a:bodyPr/>
        <a:lstStyle/>
        <a:p>
          <a:r>
            <a:rPr lang="en-US"/>
            <a:t>Requirement Analysis</a:t>
          </a:r>
        </a:p>
      </dgm:t>
    </dgm:pt>
    <dgm:pt modelId="{8AC9C28C-6D36-48B5-BCE1-A0E0B36929D8}" type="parTrans" cxnId="{C321997D-841E-4FE4-844A-C9E7B63472D7}">
      <dgm:prSet/>
      <dgm:spPr/>
      <dgm:t>
        <a:bodyPr/>
        <a:lstStyle/>
        <a:p>
          <a:endParaRPr lang="en-US"/>
        </a:p>
      </dgm:t>
    </dgm:pt>
    <dgm:pt modelId="{A06A077B-9C48-4094-82AA-40074A8BF760}" type="sibTrans" cxnId="{C321997D-841E-4FE4-844A-C9E7B63472D7}">
      <dgm:prSet/>
      <dgm:spPr/>
      <dgm:t>
        <a:bodyPr/>
        <a:lstStyle/>
        <a:p>
          <a:endParaRPr lang="en-US"/>
        </a:p>
      </dgm:t>
    </dgm:pt>
    <dgm:pt modelId="{C6556F38-7C91-479E-A50A-F2B453D14041}">
      <dgm:prSet/>
      <dgm:spPr/>
      <dgm:t>
        <a:bodyPr/>
        <a:lstStyle/>
        <a:p>
          <a:r>
            <a:rPr lang="en-US"/>
            <a:t>Structural Model</a:t>
          </a:r>
        </a:p>
      </dgm:t>
    </dgm:pt>
    <dgm:pt modelId="{9E98F61D-0D15-4EE4-9398-F8AFE418808C}" type="parTrans" cxnId="{0922EBBC-4B61-4D47-9484-07FDF8350530}">
      <dgm:prSet/>
      <dgm:spPr/>
      <dgm:t>
        <a:bodyPr/>
        <a:lstStyle/>
        <a:p>
          <a:endParaRPr lang="en-US"/>
        </a:p>
      </dgm:t>
    </dgm:pt>
    <dgm:pt modelId="{8BEBC7F3-6494-4E47-B579-D5E8C5BB7307}" type="sibTrans" cxnId="{0922EBBC-4B61-4D47-9484-07FDF8350530}">
      <dgm:prSet/>
      <dgm:spPr/>
      <dgm:t>
        <a:bodyPr/>
        <a:lstStyle/>
        <a:p>
          <a:endParaRPr lang="en-US"/>
        </a:p>
      </dgm:t>
    </dgm:pt>
    <dgm:pt modelId="{D57EAC9F-F727-4439-841B-6A616BD2C88E}">
      <dgm:prSet/>
      <dgm:spPr/>
      <dgm:t>
        <a:bodyPr/>
        <a:lstStyle/>
        <a:p>
          <a:r>
            <a:rPr lang="en-US"/>
            <a:t>Build Database</a:t>
          </a:r>
        </a:p>
      </dgm:t>
    </dgm:pt>
    <dgm:pt modelId="{4F4CEB9C-7E06-4D2C-95A4-AD5564927E13}" type="parTrans" cxnId="{490E24AB-3360-4DC6-A565-E0737E848B98}">
      <dgm:prSet/>
      <dgm:spPr/>
      <dgm:t>
        <a:bodyPr/>
        <a:lstStyle/>
        <a:p>
          <a:endParaRPr lang="en-US"/>
        </a:p>
      </dgm:t>
    </dgm:pt>
    <dgm:pt modelId="{9D578256-B423-4A89-8B42-4000C6815288}" type="sibTrans" cxnId="{490E24AB-3360-4DC6-A565-E0737E848B98}">
      <dgm:prSet/>
      <dgm:spPr/>
      <dgm:t>
        <a:bodyPr/>
        <a:lstStyle/>
        <a:p>
          <a:endParaRPr lang="en-US"/>
        </a:p>
      </dgm:t>
    </dgm:pt>
    <dgm:pt modelId="{B763BAEC-8A22-4BE6-AC57-FCDDA605B1CE}">
      <dgm:prSet/>
      <dgm:spPr/>
      <dgm:t>
        <a:bodyPr/>
        <a:lstStyle/>
        <a:p>
          <a:r>
            <a:rPr lang="en-US"/>
            <a:t>Unit Testing</a:t>
          </a:r>
        </a:p>
      </dgm:t>
    </dgm:pt>
    <dgm:pt modelId="{D96EF9C8-C087-4E41-9806-CB68A35D3723}" type="parTrans" cxnId="{CE92D14E-416A-4D27-B455-79485491CCE6}">
      <dgm:prSet/>
      <dgm:spPr/>
      <dgm:t>
        <a:bodyPr/>
        <a:lstStyle/>
        <a:p>
          <a:endParaRPr lang="en-US"/>
        </a:p>
      </dgm:t>
    </dgm:pt>
    <dgm:pt modelId="{F10AF6EA-29A0-4C8D-8D89-FB2B93E376D7}" type="sibTrans" cxnId="{CE92D14E-416A-4D27-B455-79485491CCE6}">
      <dgm:prSet/>
      <dgm:spPr/>
      <dgm:t>
        <a:bodyPr/>
        <a:lstStyle/>
        <a:p>
          <a:endParaRPr lang="en-US"/>
        </a:p>
      </dgm:t>
    </dgm:pt>
    <dgm:pt modelId="{CE546EC2-123C-4A01-B198-EA25F2CECBD7}">
      <dgm:prSet/>
      <dgm:spPr/>
      <dgm:t>
        <a:bodyPr/>
        <a:lstStyle/>
        <a:p>
          <a:r>
            <a:rPr lang="en-US"/>
            <a:t>Analysis Specification</a:t>
          </a:r>
        </a:p>
      </dgm:t>
    </dgm:pt>
    <dgm:pt modelId="{08A4FDBE-D86E-4C5D-80E4-471F5765D21A}" type="parTrans" cxnId="{A4DFA765-4AD1-4E36-B860-9D98501CF160}">
      <dgm:prSet/>
      <dgm:spPr/>
      <dgm:t>
        <a:bodyPr/>
        <a:lstStyle/>
        <a:p>
          <a:endParaRPr lang="en-US"/>
        </a:p>
      </dgm:t>
    </dgm:pt>
    <dgm:pt modelId="{009B3A3E-D97A-4CD8-A82E-F8570AD2AB0B}" type="sibTrans" cxnId="{A4DFA765-4AD1-4E36-B860-9D98501CF160}">
      <dgm:prSet/>
      <dgm:spPr/>
      <dgm:t>
        <a:bodyPr/>
        <a:lstStyle/>
        <a:p>
          <a:endParaRPr lang="en-US"/>
        </a:p>
      </dgm:t>
    </dgm:pt>
    <dgm:pt modelId="{B39153A7-A465-46E6-8A1F-15FB40F69818}">
      <dgm:prSet/>
      <dgm:spPr/>
      <dgm:t>
        <a:bodyPr/>
        <a:lstStyle/>
        <a:p>
          <a:r>
            <a:rPr lang="en-US"/>
            <a:t>Use Case</a:t>
          </a:r>
        </a:p>
      </dgm:t>
    </dgm:pt>
    <dgm:pt modelId="{E345FBE6-01F9-4512-8E87-27341FDAA5C0}" type="parTrans" cxnId="{80561B2A-0810-42F9-8C38-F8E55B2A5067}">
      <dgm:prSet/>
      <dgm:spPr/>
      <dgm:t>
        <a:bodyPr/>
        <a:lstStyle/>
        <a:p>
          <a:endParaRPr lang="en-US"/>
        </a:p>
      </dgm:t>
    </dgm:pt>
    <dgm:pt modelId="{56516515-D1C0-4B93-9F1C-A8A48358FD7F}" type="sibTrans" cxnId="{80561B2A-0810-42F9-8C38-F8E55B2A5067}">
      <dgm:prSet/>
      <dgm:spPr/>
      <dgm:t>
        <a:bodyPr/>
        <a:lstStyle/>
        <a:p>
          <a:endParaRPr lang="en-US"/>
        </a:p>
      </dgm:t>
    </dgm:pt>
    <dgm:pt modelId="{D55A5D29-8A9A-4DCD-927A-EACC6B2D435C}">
      <dgm:prSet/>
      <dgm:spPr/>
      <dgm:t>
        <a:bodyPr/>
        <a:lstStyle/>
        <a:p>
          <a:r>
            <a:rPr lang="en-US"/>
            <a:t>Architecture</a:t>
          </a:r>
        </a:p>
      </dgm:t>
    </dgm:pt>
    <dgm:pt modelId="{8ECABE14-6292-47CC-B134-918A09404764}" type="parTrans" cxnId="{954B394C-918E-4BED-B90D-5B67E3B84FE1}">
      <dgm:prSet/>
      <dgm:spPr/>
      <dgm:t>
        <a:bodyPr/>
        <a:lstStyle/>
        <a:p>
          <a:endParaRPr lang="en-US"/>
        </a:p>
      </dgm:t>
    </dgm:pt>
    <dgm:pt modelId="{3D34548B-3C04-4331-811B-32BFA2EC9202}" type="sibTrans" cxnId="{954B394C-918E-4BED-B90D-5B67E3B84FE1}">
      <dgm:prSet/>
      <dgm:spPr/>
      <dgm:t>
        <a:bodyPr/>
        <a:lstStyle/>
        <a:p>
          <a:endParaRPr lang="en-US"/>
        </a:p>
      </dgm:t>
    </dgm:pt>
    <dgm:pt modelId="{F2A791A5-905F-474B-B600-8968B6ED4AD6}">
      <dgm:prSet/>
      <dgm:spPr/>
      <dgm:t>
        <a:bodyPr/>
        <a:lstStyle/>
        <a:p>
          <a:r>
            <a:rPr lang="en-US"/>
            <a:t>Behavioural Model</a:t>
          </a:r>
        </a:p>
      </dgm:t>
    </dgm:pt>
    <dgm:pt modelId="{699E36FA-3027-4F73-9D9C-A4653EB1BC6B}" type="parTrans" cxnId="{303B5D8A-861A-46E2-A14F-38790FF9A34B}">
      <dgm:prSet/>
      <dgm:spPr/>
      <dgm:t>
        <a:bodyPr/>
        <a:lstStyle/>
        <a:p>
          <a:endParaRPr lang="en-US"/>
        </a:p>
      </dgm:t>
    </dgm:pt>
    <dgm:pt modelId="{7FACAA70-93C1-46CE-887A-6B1A84C61B59}" type="sibTrans" cxnId="{303B5D8A-861A-46E2-A14F-38790FF9A34B}">
      <dgm:prSet/>
      <dgm:spPr/>
      <dgm:t>
        <a:bodyPr/>
        <a:lstStyle/>
        <a:p>
          <a:endParaRPr lang="en-US"/>
        </a:p>
      </dgm:t>
    </dgm:pt>
    <dgm:pt modelId="{A6410FE5-62E1-404B-8A62-15426A3F288A}">
      <dgm:prSet/>
      <dgm:spPr/>
      <dgm:t>
        <a:bodyPr/>
        <a:lstStyle/>
        <a:p>
          <a:r>
            <a:rPr lang="en-US"/>
            <a:t>UI design</a:t>
          </a:r>
        </a:p>
      </dgm:t>
    </dgm:pt>
    <dgm:pt modelId="{1CD03431-9793-4C4C-A010-D5EC97935D5E}" type="parTrans" cxnId="{5D1A8F36-ABC6-446D-9BD1-AEEBDCBAFBBD}">
      <dgm:prSet/>
      <dgm:spPr/>
      <dgm:t>
        <a:bodyPr/>
        <a:lstStyle/>
        <a:p>
          <a:endParaRPr lang="en-US"/>
        </a:p>
      </dgm:t>
    </dgm:pt>
    <dgm:pt modelId="{75A63A29-EAB6-4948-B0EF-4A92802BC9BC}" type="sibTrans" cxnId="{5D1A8F36-ABC6-446D-9BD1-AEEBDCBAFBBD}">
      <dgm:prSet/>
      <dgm:spPr/>
      <dgm:t>
        <a:bodyPr/>
        <a:lstStyle/>
        <a:p>
          <a:endParaRPr lang="en-US"/>
        </a:p>
      </dgm:t>
    </dgm:pt>
    <dgm:pt modelId="{6A303140-7F5F-4ED7-867C-F7BE34A27FCC}">
      <dgm:prSet/>
      <dgm:spPr/>
      <dgm:t>
        <a:bodyPr/>
        <a:lstStyle/>
        <a:p>
          <a:r>
            <a:rPr lang="en-US"/>
            <a:t>Database Design</a:t>
          </a:r>
        </a:p>
      </dgm:t>
    </dgm:pt>
    <dgm:pt modelId="{211CFECD-9B46-4579-BF48-6BC3E5413559}" type="parTrans" cxnId="{609A1C1C-DC61-40FE-B27B-4FBBD07F7258}">
      <dgm:prSet/>
      <dgm:spPr/>
      <dgm:t>
        <a:bodyPr/>
        <a:lstStyle/>
        <a:p>
          <a:endParaRPr lang="en-US"/>
        </a:p>
      </dgm:t>
    </dgm:pt>
    <dgm:pt modelId="{20B1E350-36CB-4891-990A-4219290AC19D}" type="sibTrans" cxnId="{609A1C1C-DC61-40FE-B27B-4FBBD07F7258}">
      <dgm:prSet/>
      <dgm:spPr/>
      <dgm:t>
        <a:bodyPr/>
        <a:lstStyle/>
        <a:p>
          <a:endParaRPr lang="en-US"/>
        </a:p>
      </dgm:t>
    </dgm:pt>
    <dgm:pt modelId="{6A5F1B00-EFE5-4237-9E85-110BCFFA6693}">
      <dgm:prSet/>
      <dgm:spPr/>
      <dgm:t>
        <a:bodyPr/>
        <a:lstStyle/>
        <a:p>
          <a:r>
            <a:rPr lang="en-US"/>
            <a:t>Coding</a:t>
          </a:r>
        </a:p>
      </dgm:t>
    </dgm:pt>
    <dgm:pt modelId="{04F02766-FEB3-4F88-86AB-290CB922DAB4}" type="parTrans" cxnId="{4FDF6D1B-FFBB-453D-BE32-5B9A61F30D1C}">
      <dgm:prSet/>
      <dgm:spPr/>
      <dgm:t>
        <a:bodyPr/>
        <a:lstStyle/>
        <a:p>
          <a:endParaRPr lang="en-US"/>
        </a:p>
      </dgm:t>
    </dgm:pt>
    <dgm:pt modelId="{B67DB142-412C-4EE3-8EED-D3675FE687DC}" type="sibTrans" cxnId="{4FDF6D1B-FFBB-453D-BE32-5B9A61F30D1C}">
      <dgm:prSet/>
      <dgm:spPr/>
      <dgm:t>
        <a:bodyPr/>
        <a:lstStyle/>
        <a:p>
          <a:endParaRPr lang="en-US"/>
        </a:p>
      </dgm:t>
    </dgm:pt>
    <dgm:pt modelId="{BFF45545-1150-4D8C-929E-A6E21711090C}">
      <dgm:prSet/>
      <dgm:spPr/>
      <dgm:t>
        <a:bodyPr/>
        <a:lstStyle/>
        <a:p>
          <a:r>
            <a:rPr lang="en-US"/>
            <a:t>Black box Testing</a:t>
          </a:r>
        </a:p>
      </dgm:t>
    </dgm:pt>
    <dgm:pt modelId="{8DDEAEB3-4F6B-4189-BB8A-5FB55F26B996}" type="parTrans" cxnId="{6EC485B4-F937-4B2E-B781-30D1DD2FA466}">
      <dgm:prSet/>
      <dgm:spPr/>
      <dgm:t>
        <a:bodyPr/>
        <a:lstStyle/>
        <a:p>
          <a:endParaRPr lang="en-US"/>
        </a:p>
      </dgm:t>
    </dgm:pt>
    <dgm:pt modelId="{62B497EF-DE0D-4371-9E2C-0B1EB0FAA1DB}" type="sibTrans" cxnId="{6EC485B4-F937-4B2E-B781-30D1DD2FA466}">
      <dgm:prSet/>
      <dgm:spPr/>
      <dgm:t>
        <a:bodyPr/>
        <a:lstStyle/>
        <a:p>
          <a:endParaRPr lang="en-US"/>
        </a:p>
      </dgm:t>
    </dgm:pt>
    <dgm:pt modelId="{280BAA99-621A-4D13-8DCB-180A1F09A02C}">
      <dgm:prSet/>
      <dgm:spPr/>
      <dgm:t>
        <a:bodyPr/>
        <a:lstStyle/>
        <a:p>
          <a:r>
            <a:rPr lang="en-US"/>
            <a:t>White box Testing</a:t>
          </a:r>
        </a:p>
      </dgm:t>
    </dgm:pt>
    <dgm:pt modelId="{F3C28125-C326-49B9-8541-59CE3E737C2E}" type="parTrans" cxnId="{D61B3A0E-5394-4555-8CE5-7870F7149AA7}">
      <dgm:prSet/>
      <dgm:spPr/>
      <dgm:t>
        <a:bodyPr/>
        <a:lstStyle/>
        <a:p>
          <a:endParaRPr lang="en-US"/>
        </a:p>
      </dgm:t>
    </dgm:pt>
    <dgm:pt modelId="{683FD480-63FB-4E00-AD2B-C558D7030CD1}" type="sibTrans" cxnId="{D61B3A0E-5394-4555-8CE5-7870F7149AA7}">
      <dgm:prSet/>
      <dgm:spPr/>
      <dgm:t>
        <a:bodyPr/>
        <a:lstStyle/>
        <a:p>
          <a:endParaRPr lang="en-US"/>
        </a:p>
      </dgm:t>
    </dgm:pt>
    <dgm:pt modelId="{B40CB263-733F-4848-83EF-BB50BFE834E8}">
      <dgm:prSet/>
      <dgm:spPr/>
      <dgm:t>
        <a:bodyPr/>
        <a:lstStyle/>
        <a:p>
          <a:r>
            <a:rPr lang="en-US"/>
            <a:t>Integration Testing</a:t>
          </a:r>
        </a:p>
      </dgm:t>
    </dgm:pt>
    <dgm:pt modelId="{6323DAC8-6C66-4FED-8577-E374965B1D31}" type="parTrans" cxnId="{7EE38C2A-C087-4983-A074-84937007BB17}">
      <dgm:prSet/>
      <dgm:spPr/>
      <dgm:t>
        <a:bodyPr/>
        <a:lstStyle/>
        <a:p>
          <a:endParaRPr lang="en-US"/>
        </a:p>
      </dgm:t>
    </dgm:pt>
    <dgm:pt modelId="{EAB31CA6-72A8-4635-97AD-3B1FFB5A2F74}" type="sibTrans" cxnId="{7EE38C2A-C087-4983-A074-84937007BB17}">
      <dgm:prSet/>
      <dgm:spPr/>
      <dgm:t>
        <a:bodyPr/>
        <a:lstStyle/>
        <a:p>
          <a:endParaRPr lang="en-US"/>
        </a:p>
      </dgm:t>
    </dgm:pt>
    <dgm:pt modelId="{87522F4C-D967-43B9-8C8A-14E1CF181222}">
      <dgm:prSet/>
      <dgm:spPr/>
      <dgm:t>
        <a:bodyPr/>
        <a:lstStyle/>
        <a:p>
          <a:r>
            <a:rPr lang="en-US"/>
            <a:t>Deployment</a:t>
          </a:r>
        </a:p>
      </dgm:t>
    </dgm:pt>
    <dgm:pt modelId="{69014098-811C-4D3A-BD2C-CF54B4CC16CE}" type="parTrans" cxnId="{61F411D9-CFBA-4DBA-B8C9-94FB1BDA8526}">
      <dgm:prSet/>
      <dgm:spPr/>
      <dgm:t>
        <a:bodyPr/>
        <a:lstStyle/>
        <a:p>
          <a:endParaRPr lang="en-US"/>
        </a:p>
      </dgm:t>
    </dgm:pt>
    <dgm:pt modelId="{81F172D9-233B-4681-946A-928BBAF2DADE}" type="sibTrans" cxnId="{61F411D9-CFBA-4DBA-B8C9-94FB1BDA8526}">
      <dgm:prSet/>
      <dgm:spPr/>
      <dgm:t>
        <a:bodyPr/>
        <a:lstStyle/>
        <a:p>
          <a:endParaRPr lang="en-US"/>
        </a:p>
      </dgm:t>
    </dgm:pt>
    <dgm:pt modelId="{DAC78853-0CBB-4DDA-887F-E62EFFB29B98}">
      <dgm:prSet/>
      <dgm:spPr/>
      <dgm:t>
        <a:bodyPr/>
        <a:lstStyle/>
        <a:p>
          <a:r>
            <a:rPr lang="en-US"/>
            <a:t>User Training</a:t>
          </a:r>
        </a:p>
      </dgm:t>
    </dgm:pt>
    <dgm:pt modelId="{7E1DD8A2-AED3-4473-91C7-E51F54584AB6}" type="parTrans" cxnId="{5A560C4B-2B1F-44BA-8E8E-98831A35E3FA}">
      <dgm:prSet/>
      <dgm:spPr/>
      <dgm:t>
        <a:bodyPr/>
        <a:lstStyle/>
        <a:p>
          <a:endParaRPr lang="en-US"/>
        </a:p>
      </dgm:t>
    </dgm:pt>
    <dgm:pt modelId="{1D921F9B-7809-4B8E-9CD6-EA3A1A31BDD0}" type="sibTrans" cxnId="{5A560C4B-2B1F-44BA-8E8E-98831A35E3FA}">
      <dgm:prSet/>
      <dgm:spPr/>
      <dgm:t>
        <a:bodyPr/>
        <a:lstStyle/>
        <a:p>
          <a:endParaRPr lang="en-US"/>
        </a:p>
      </dgm:t>
    </dgm:pt>
    <dgm:pt modelId="{FF450314-4E0C-4057-946E-ADE2A4FB37E7}">
      <dgm:prSet/>
      <dgm:spPr/>
      <dgm:t>
        <a:bodyPr/>
        <a:lstStyle/>
        <a:p>
          <a:r>
            <a:rPr lang="en-US"/>
            <a:t>Final Report</a:t>
          </a:r>
        </a:p>
      </dgm:t>
    </dgm:pt>
    <dgm:pt modelId="{1E5C283F-95C9-41FB-A045-7D0105A83520}" type="parTrans" cxnId="{87D14806-9D60-47CF-B42C-6806029EDA85}">
      <dgm:prSet/>
      <dgm:spPr/>
      <dgm:t>
        <a:bodyPr/>
        <a:lstStyle/>
        <a:p>
          <a:endParaRPr lang="en-US"/>
        </a:p>
      </dgm:t>
    </dgm:pt>
    <dgm:pt modelId="{0A09A6EE-9E41-4209-B689-E6D4C937DEE1}" type="sibTrans" cxnId="{87D14806-9D60-47CF-B42C-6806029EDA85}">
      <dgm:prSet/>
      <dgm:spPr/>
      <dgm:t>
        <a:bodyPr/>
        <a:lstStyle/>
        <a:p>
          <a:endParaRPr lang="en-US"/>
        </a:p>
      </dgm:t>
    </dgm:pt>
    <dgm:pt modelId="{1FDCFC97-D4EF-466C-8ADC-AA7FCD1E7646}" type="pres">
      <dgm:prSet presAssocID="{6185069D-A154-4C57-8398-0B3BBFA6DD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1E9B0A1-9F4E-4305-9ED6-2EC03E412EFB}" type="pres">
      <dgm:prSet presAssocID="{4405913B-AB7F-406B-A70F-2B4885924642}" presName="hierRoot1" presStyleCnt="0">
        <dgm:presLayoutVars>
          <dgm:hierBranch val="init"/>
        </dgm:presLayoutVars>
      </dgm:prSet>
      <dgm:spPr/>
    </dgm:pt>
    <dgm:pt modelId="{671C7CDA-60AC-4AD4-9738-0BE914D30625}" type="pres">
      <dgm:prSet presAssocID="{4405913B-AB7F-406B-A70F-2B4885924642}" presName="rootComposite1" presStyleCnt="0"/>
      <dgm:spPr/>
    </dgm:pt>
    <dgm:pt modelId="{AE507060-E963-4119-95FC-04591F89C4AD}" type="pres">
      <dgm:prSet presAssocID="{4405913B-AB7F-406B-A70F-2B4885924642}" presName="rootText1" presStyleLbl="node0" presStyleIdx="0" presStyleCnt="1">
        <dgm:presLayoutVars>
          <dgm:chPref val="3"/>
        </dgm:presLayoutVars>
      </dgm:prSet>
      <dgm:spPr/>
    </dgm:pt>
    <dgm:pt modelId="{C6DC1BA0-4BF2-4979-9DCB-0871DA915723}" type="pres">
      <dgm:prSet presAssocID="{4405913B-AB7F-406B-A70F-2B4885924642}" presName="rootConnector1" presStyleLbl="node1" presStyleIdx="0" presStyleCnt="0"/>
      <dgm:spPr/>
    </dgm:pt>
    <dgm:pt modelId="{6FCC7247-8AD4-4902-8558-8F68FB5C82FB}" type="pres">
      <dgm:prSet presAssocID="{4405913B-AB7F-406B-A70F-2B4885924642}" presName="hierChild2" presStyleCnt="0"/>
      <dgm:spPr/>
    </dgm:pt>
    <dgm:pt modelId="{75C458AB-B3DE-4D83-ADC4-ABAB5C98CFF2}" type="pres">
      <dgm:prSet presAssocID="{771CA503-2B3D-4BED-8BCD-2FBAA565BCCC}" presName="Name37" presStyleLbl="parChTrans1D2" presStyleIdx="0" presStyleCnt="6"/>
      <dgm:spPr/>
    </dgm:pt>
    <dgm:pt modelId="{F512B4DF-6E7A-4F79-9B1C-803CF8849F40}" type="pres">
      <dgm:prSet presAssocID="{260E1CFF-0316-4787-8A0E-C824D3EEF858}" presName="hierRoot2" presStyleCnt="0">
        <dgm:presLayoutVars>
          <dgm:hierBranch val="init"/>
        </dgm:presLayoutVars>
      </dgm:prSet>
      <dgm:spPr/>
    </dgm:pt>
    <dgm:pt modelId="{82C598AA-2569-4E7A-A9A9-F81E0BDE5974}" type="pres">
      <dgm:prSet presAssocID="{260E1CFF-0316-4787-8A0E-C824D3EEF858}" presName="rootComposite" presStyleCnt="0"/>
      <dgm:spPr/>
    </dgm:pt>
    <dgm:pt modelId="{D651A006-ED77-4B1E-9A16-0B571DB73FDA}" type="pres">
      <dgm:prSet presAssocID="{260E1CFF-0316-4787-8A0E-C824D3EEF858}" presName="rootText" presStyleLbl="node2" presStyleIdx="0" presStyleCnt="6">
        <dgm:presLayoutVars>
          <dgm:chPref val="3"/>
        </dgm:presLayoutVars>
      </dgm:prSet>
      <dgm:spPr/>
    </dgm:pt>
    <dgm:pt modelId="{CF7D5602-73BC-4507-A6ED-543BBF0EBF70}" type="pres">
      <dgm:prSet presAssocID="{260E1CFF-0316-4787-8A0E-C824D3EEF858}" presName="rootConnector" presStyleLbl="node2" presStyleIdx="0" presStyleCnt="6"/>
      <dgm:spPr/>
    </dgm:pt>
    <dgm:pt modelId="{8F0FE9A7-9E85-4C5C-8705-D94E8D9C9ED4}" type="pres">
      <dgm:prSet presAssocID="{260E1CFF-0316-4787-8A0E-C824D3EEF858}" presName="hierChild4" presStyleCnt="0"/>
      <dgm:spPr/>
    </dgm:pt>
    <dgm:pt modelId="{05FE172C-848A-40A4-901A-9BB61E33A8AE}" type="pres">
      <dgm:prSet presAssocID="{2C5C14F5-04C9-4B44-A215-57FF3C75272B}" presName="Name37" presStyleLbl="parChTrans1D3" presStyleIdx="0" presStyleCnt="20"/>
      <dgm:spPr/>
    </dgm:pt>
    <dgm:pt modelId="{860C5CAA-2BE3-449F-9136-16F732F40465}" type="pres">
      <dgm:prSet presAssocID="{02D5797C-E9D5-432F-8BB4-CCFB774B0FBA}" presName="hierRoot2" presStyleCnt="0">
        <dgm:presLayoutVars>
          <dgm:hierBranch val="init"/>
        </dgm:presLayoutVars>
      </dgm:prSet>
      <dgm:spPr/>
    </dgm:pt>
    <dgm:pt modelId="{E351588D-DD1F-4FF0-8237-CDB0D42391E1}" type="pres">
      <dgm:prSet presAssocID="{02D5797C-E9D5-432F-8BB4-CCFB774B0FBA}" presName="rootComposite" presStyleCnt="0"/>
      <dgm:spPr/>
    </dgm:pt>
    <dgm:pt modelId="{AF459DCD-718E-40E3-9CF4-25F9E872B3A1}" type="pres">
      <dgm:prSet presAssocID="{02D5797C-E9D5-432F-8BB4-CCFB774B0FBA}" presName="rootText" presStyleLbl="node3" presStyleIdx="0" presStyleCnt="20">
        <dgm:presLayoutVars>
          <dgm:chPref val="3"/>
        </dgm:presLayoutVars>
      </dgm:prSet>
      <dgm:spPr/>
    </dgm:pt>
    <dgm:pt modelId="{314D6300-E01A-4D56-ADE7-88ADA316F5FC}" type="pres">
      <dgm:prSet presAssocID="{02D5797C-E9D5-432F-8BB4-CCFB774B0FBA}" presName="rootConnector" presStyleLbl="node3" presStyleIdx="0" presStyleCnt="20"/>
      <dgm:spPr/>
    </dgm:pt>
    <dgm:pt modelId="{E7B0CF3E-C5FA-4162-9AE9-5DAC7AB64E5C}" type="pres">
      <dgm:prSet presAssocID="{02D5797C-E9D5-432F-8BB4-CCFB774B0FBA}" presName="hierChild4" presStyleCnt="0"/>
      <dgm:spPr/>
    </dgm:pt>
    <dgm:pt modelId="{0A281BE1-52B2-4A38-9DA9-6B04FE993F50}" type="pres">
      <dgm:prSet presAssocID="{02D5797C-E9D5-432F-8BB4-CCFB774B0FBA}" presName="hierChild5" presStyleCnt="0"/>
      <dgm:spPr/>
    </dgm:pt>
    <dgm:pt modelId="{C6C36841-0263-4214-B07A-56B1789C602D}" type="pres">
      <dgm:prSet presAssocID="{AF48580E-E6E7-4F1D-9277-53401BC50E6C}" presName="Name37" presStyleLbl="parChTrans1D3" presStyleIdx="1" presStyleCnt="20"/>
      <dgm:spPr/>
    </dgm:pt>
    <dgm:pt modelId="{A31B5B14-7402-4415-8516-17889C5723BB}" type="pres">
      <dgm:prSet presAssocID="{5829C5C4-61FA-4BA3-85D2-EF5F17A2DD80}" presName="hierRoot2" presStyleCnt="0">
        <dgm:presLayoutVars>
          <dgm:hierBranch val="init"/>
        </dgm:presLayoutVars>
      </dgm:prSet>
      <dgm:spPr/>
    </dgm:pt>
    <dgm:pt modelId="{E74A287F-B089-4832-8C63-A71BE44B2220}" type="pres">
      <dgm:prSet presAssocID="{5829C5C4-61FA-4BA3-85D2-EF5F17A2DD80}" presName="rootComposite" presStyleCnt="0"/>
      <dgm:spPr/>
    </dgm:pt>
    <dgm:pt modelId="{436EAACE-29F2-4CA6-A9E4-38AF847305FA}" type="pres">
      <dgm:prSet presAssocID="{5829C5C4-61FA-4BA3-85D2-EF5F17A2DD80}" presName="rootText" presStyleLbl="node3" presStyleIdx="1" presStyleCnt="20">
        <dgm:presLayoutVars>
          <dgm:chPref val="3"/>
        </dgm:presLayoutVars>
      </dgm:prSet>
      <dgm:spPr/>
    </dgm:pt>
    <dgm:pt modelId="{76CF61BA-72F2-4C88-9C1E-057F4070E994}" type="pres">
      <dgm:prSet presAssocID="{5829C5C4-61FA-4BA3-85D2-EF5F17A2DD80}" presName="rootConnector" presStyleLbl="node3" presStyleIdx="1" presStyleCnt="20"/>
      <dgm:spPr/>
    </dgm:pt>
    <dgm:pt modelId="{5EF92224-264B-4C1F-9769-53D73BA95667}" type="pres">
      <dgm:prSet presAssocID="{5829C5C4-61FA-4BA3-85D2-EF5F17A2DD80}" presName="hierChild4" presStyleCnt="0"/>
      <dgm:spPr/>
    </dgm:pt>
    <dgm:pt modelId="{86C3D4A8-F583-40C3-8060-AE12D2BAC10D}" type="pres">
      <dgm:prSet presAssocID="{5829C5C4-61FA-4BA3-85D2-EF5F17A2DD80}" presName="hierChild5" presStyleCnt="0"/>
      <dgm:spPr/>
    </dgm:pt>
    <dgm:pt modelId="{A979DB8A-9F0A-499B-8721-23FCF2C1897E}" type="pres">
      <dgm:prSet presAssocID="{3C0AA605-1F5B-4F79-97D0-7CF7E1242DB4}" presName="Name37" presStyleLbl="parChTrans1D3" presStyleIdx="2" presStyleCnt="20"/>
      <dgm:spPr/>
    </dgm:pt>
    <dgm:pt modelId="{B4BF0D70-682C-45D9-AD4F-9B10866FBE42}" type="pres">
      <dgm:prSet presAssocID="{85092356-CC8D-48A1-83A1-374CCE01405A}" presName="hierRoot2" presStyleCnt="0">
        <dgm:presLayoutVars>
          <dgm:hierBranch val="init"/>
        </dgm:presLayoutVars>
      </dgm:prSet>
      <dgm:spPr/>
    </dgm:pt>
    <dgm:pt modelId="{6E043B85-BDF7-4ED0-97C2-C0C73177E682}" type="pres">
      <dgm:prSet presAssocID="{85092356-CC8D-48A1-83A1-374CCE01405A}" presName="rootComposite" presStyleCnt="0"/>
      <dgm:spPr/>
    </dgm:pt>
    <dgm:pt modelId="{35341F1F-A155-4A76-B7EC-AD731F678B9F}" type="pres">
      <dgm:prSet presAssocID="{85092356-CC8D-48A1-83A1-374CCE01405A}" presName="rootText" presStyleLbl="node3" presStyleIdx="2" presStyleCnt="20">
        <dgm:presLayoutVars>
          <dgm:chPref val="3"/>
        </dgm:presLayoutVars>
      </dgm:prSet>
      <dgm:spPr/>
    </dgm:pt>
    <dgm:pt modelId="{2A04AD84-2650-4AD6-A4D1-115677945027}" type="pres">
      <dgm:prSet presAssocID="{85092356-CC8D-48A1-83A1-374CCE01405A}" presName="rootConnector" presStyleLbl="node3" presStyleIdx="2" presStyleCnt="20"/>
      <dgm:spPr/>
    </dgm:pt>
    <dgm:pt modelId="{3E8B46D4-1E38-46EE-BE54-CE1CA66E3B24}" type="pres">
      <dgm:prSet presAssocID="{85092356-CC8D-48A1-83A1-374CCE01405A}" presName="hierChild4" presStyleCnt="0"/>
      <dgm:spPr/>
    </dgm:pt>
    <dgm:pt modelId="{D55AE544-4855-43EE-B144-5F322EA8BB0C}" type="pres">
      <dgm:prSet presAssocID="{85092356-CC8D-48A1-83A1-374CCE01405A}" presName="hierChild5" presStyleCnt="0"/>
      <dgm:spPr/>
    </dgm:pt>
    <dgm:pt modelId="{2858C848-1DD6-450F-96C9-7878A12166F3}" type="pres">
      <dgm:prSet presAssocID="{CCC27E36-6A12-4644-B35D-AF119C215C23}" presName="Name37" presStyleLbl="parChTrans1D3" presStyleIdx="3" presStyleCnt="20"/>
      <dgm:spPr/>
    </dgm:pt>
    <dgm:pt modelId="{CF30D9D4-D049-42EB-80A9-28F03211DEE6}" type="pres">
      <dgm:prSet presAssocID="{2D760674-D8FE-4B5D-81BE-5A6972A0EBF8}" presName="hierRoot2" presStyleCnt="0">
        <dgm:presLayoutVars>
          <dgm:hierBranch val="init"/>
        </dgm:presLayoutVars>
      </dgm:prSet>
      <dgm:spPr/>
    </dgm:pt>
    <dgm:pt modelId="{C48A6F86-56AC-4089-AFEB-735375647206}" type="pres">
      <dgm:prSet presAssocID="{2D760674-D8FE-4B5D-81BE-5A6972A0EBF8}" presName="rootComposite" presStyleCnt="0"/>
      <dgm:spPr/>
    </dgm:pt>
    <dgm:pt modelId="{69FBAD1C-AE99-4874-8D60-38A7A7834418}" type="pres">
      <dgm:prSet presAssocID="{2D760674-D8FE-4B5D-81BE-5A6972A0EBF8}" presName="rootText" presStyleLbl="node3" presStyleIdx="3" presStyleCnt="20">
        <dgm:presLayoutVars>
          <dgm:chPref val="3"/>
        </dgm:presLayoutVars>
      </dgm:prSet>
      <dgm:spPr/>
    </dgm:pt>
    <dgm:pt modelId="{FBE73927-CFA9-451B-BC23-F3D99AC01CDB}" type="pres">
      <dgm:prSet presAssocID="{2D760674-D8FE-4B5D-81BE-5A6972A0EBF8}" presName="rootConnector" presStyleLbl="node3" presStyleIdx="3" presStyleCnt="20"/>
      <dgm:spPr/>
    </dgm:pt>
    <dgm:pt modelId="{684A79F3-8070-4C65-B797-99E9E7998016}" type="pres">
      <dgm:prSet presAssocID="{2D760674-D8FE-4B5D-81BE-5A6972A0EBF8}" presName="hierChild4" presStyleCnt="0"/>
      <dgm:spPr/>
    </dgm:pt>
    <dgm:pt modelId="{CCDCDF69-D88F-4BDB-A692-C69A30937D35}" type="pres">
      <dgm:prSet presAssocID="{2D760674-D8FE-4B5D-81BE-5A6972A0EBF8}" presName="hierChild5" presStyleCnt="0"/>
      <dgm:spPr/>
    </dgm:pt>
    <dgm:pt modelId="{AC9EA3E3-7C20-4167-9890-C0325F580B93}" type="pres">
      <dgm:prSet presAssocID="{260E1CFF-0316-4787-8A0E-C824D3EEF858}" presName="hierChild5" presStyleCnt="0"/>
      <dgm:spPr/>
    </dgm:pt>
    <dgm:pt modelId="{09D1181F-FCB1-4A8D-A2DC-BB6A042A1ED9}" type="pres">
      <dgm:prSet presAssocID="{E193196B-A82B-4814-9833-A6C2BDEFDD5E}" presName="Name37" presStyleLbl="parChTrans1D2" presStyleIdx="1" presStyleCnt="6"/>
      <dgm:spPr/>
    </dgm:pt>
    <dgm:pt modelId="{E8629CF9-F10D-4A8E-B15B-F0F2EFC936F0}" type="pres">
      <dgm:prSet presAssocID="{0C363635-71A9-4BEC-91D2-7A56ADDF3EDE}" presName="hierRoot2" presStyleCnt="0">
        <dgm:presLayoutVars>
          <dgm:hierBranch val="init"/>
        </dgm:presLayoutVars>
      </dgm:prSet>
      <dgm:spPr/>
    </dgm:pt>
    <dgm:pt modelId="{AA26E89B-6497-4576-A04B-C766280FFEEC}" type="pres">
      <dgm:prSet presAssocID="{0C363635-71A9-4BEC-91D2-7A56ADDF3EDE}" presName="rootComposite" presStyleCnt="0"/>
      <dgm:spPr/>
    </dgm:pt>
    <dgm:pt modelId="{66426DFF-B65A-4C4F-A9EF-BC81AAF0A4A1}" type="pres">
      <dgm:prSet presAssocID="{0C363635-71A9-4BEC-91D2-7A56ADDF3EDE}" presName="rootText" presStyleLbl="node2" presStyleIdx="1" presStyleCnt="6">
        <dgm:presLayoutVars>
          <dgm:chPref val="3"/>
        </dgm:presLayoutVars>
      </dgm:prSet>
      <dgm:spPr/>
    </dgm:pt>
    <dgm:pt modelId="{9E3B2CF5-5BAF-467B-AE6A-50CEF32EEF0D}" type="pres">
      <dgm:prSet presAssocID="{0C363635-71A9-4BEC-91D2-7A56ADDF3EDE}" presName="rootConnector" presStyleLbl="node2" presStyleIdx="1" presStyleCnt="6"/>
      <dgm:spPr/>
    </dgm:pt>
    <dgm:pt modelId="{4E58B248-D872-4BEE-8B8F-355A9C00A71F}" type="pres">
      <dgm:prSet presAssocID="{0C363635-71A9-4BEC-91D2-7A56ADDF3EDE}" presName="hierChild4" presStyleCnt="0"/>
      <dgm:spPr/>
    </dgm:pt>
    <dgm:pt modelId="{AE6BCBE7-08F8-4003-AF53-111D48286499}" type="pres">
      <dgm:prSet presAssocID="{8AC9C28C-6D36-48B5-BCE1-A0E0B36929D8}" presName="Name37" presStyleLbl="parChTrans1D3" presStyleIdx="4" presStyleCnt="20"/>
      <dgm:spPr/>
    </dgm:pt>
    <dgm:pt modelId="{80636245-5159-46CD-BA5B-5E46F501AA6D}" type="pres">
      <dgm:prSet presAssocID="{79E9785B-310D-4D6B-AF3D-56E3BD02DAB8}" presName="hierRoot2" presStyleCnt="0">
        <dgm:presLayoutVars>
          <dgm:hierBranch val="init"/>
        </dgm:presLayoutVars>
      </dgm:prSet>
      <dgm:spPr/>
    </dgm:pt>
    <dgm:pt modelId="{3FB8CCF7-0FF2-40F1-BA0D-F46B26AC3187}" type="pres">
      <dgm:prSet presAssocID="{79E9785B-310D-4D6B-AF3D-56E3BD02DAB8}" presName="rootComposite" presStyleCnt="0"/>
      <dgm:spPr/>
    </dgm:pt>
    <dgm:pt modelId="{C2E26D7E-A63E-49CE-8614-57E16518ADCC}" type="pres">
      <dgm:prSet presAssocID="{79E9785B-310D-4D6B-AF3D-56E3BD02DAB8}" presName="rootText" presStyleLbl="node3" presStyleIdx="4" presStyleCnt="20">
        <dgm:presLayoutVars>
          <dgm:chPref val="3"/>
        </dgm:presLayoutVars>
      </dgm:prSet>
      <dgm:spPr/>
    </dgm:pt>
    <dgm:pt modelId="{957DC70D-F0C8-49EF-BA9C-C9112C773508}" type="pres">
      <dgm:prSet presAssocID="{79E9785B-310D-4D6B-AF3D-56E3BD02DAB8}" presName="rootConnector" presStyleLbl="node3" presStyleIdx="4" presStyleCnt="20"/>
      <dgm:spPr/>
    </dgm:pt>
    <dgm:pt modelId="{22F706AB-52CB-4A0B-89FE-19244A23156D}" type="pres">
      <dgm:prSet presAssocID="{79E9785B-310D-4D6B-AF3D-56E3BD02DAB8}" presName="hierChild4" presStyleCnt="0"/>
      <dgm:spPr/>
    </dgm:pt>
    <dgm:pt modelId="{3CF285DC-7EC5-4BB3-89D3-29521D251A08}" type="pres">
      <dgm:prSet presAssocID="{79E9785B-310D-4D6B-AF3D-56E3BD02DAB8}" presName="hierChild5" presStyleCnt="0"/>
      <dgm:spPr/>
    </dgm:pt>
    <dgm:pt modelId="{D4FCD53D-BD6B-4F45-81EA-DAC83795C4CF}" type="pres">
      <dgm:prSet presAssocID="{E345FBE6-01F9-4512-8E87-27341FDAA5C0}" presName="Name37" presStyleLbl="parChTrans1D3" presStyleIdx="5" presStyleCnt="20"/>
      <dgm:spPr/>
    </dgm:pt>
    <dgm:pt modelId="{989534C6-95C0-4CC4-B3D5-771CDB131F3D}" type="pres">
      <dgm:prSet presAssocID="{B39153A7-A465-46E6-8A1F-15FB40F69818}" presName="hierRoot2" presStyleCnt="0">
        <dgm:presLayoutVars>
          <dgm:hierBranch val="init"/>
        </dgm:presLayoutVars>
      </dgm:prSet>
      <dgm:spPr/>
    </dgm:pt>
    <dgm:pt modelId="{AD99232F-0589-475C-8190-FD5D336A9F01}" type="pres">
      <dgm:prSet presAssocID="{B39153A7-A465-46E6-8A1F-15FB40F69818}" presName="rootComposite" presStyleCnt="0"/>
      <dgm:spPr/>
    </dgm:pt>
    <dgm:pt modelId="{A2657924-B186-42D8-8014-9973319F2AEB}" type="pres">
      <dgm:prSet presAssocID="{B39153A7-A465-46E6-8A1F-15FB40F69818}" presName="rootText" presStyleLbl="node3" presStyleIdx="5" presStyleCnt="20">
        <dgm:presLayoutVars>
          <dgm:chPref val="3"/>
        </dgm:presLayoutVars>
      </dgm:prSet>
      <dgm:spPr/>
    </dgm:pt>
    <dgm:pt modelId="{5E3E0FC1-C8E6-4721-8EF1-EFEF580E2AAC}" type="pres">
      <dgm:prSet presAssocID="{B39153A7-A465-46E6-8A1F-15FB40F69818}" presName="rootConnector" presStyleLbl="node3" presStyleIdx="5" presStyleCnt="20"/>
      <dgm:spPr/>
    </dgm:pt>
    <dgm:pt modelId="{CAAA3AEE-B8F8-4731-BA97-948AE134B9AA}" type="pres">
      <dgm:prSet presAssocID="{B39153A7-A465-46E6-8A1F-15FB40F69818}" presName="hierChild4" presStyleCnt="0"/>
      <dgm:spPr/>
    </dgm:pt>
    <dgm:pt modelId="{DC2E38F6-C0E9-40F4-A78D-0F2CB8D55B1B}" type="pres">
      <dgm:prSet presAssocID="{B39153A7-A465-46E6-8A1F-15FB40F69818}" presName="hierChild5" presStyleCnt="0"/>
      <dgm:spPr/>
    </dgm:pt>
    <dgm:pt modelId="{6CC76196-D180-4ECC-B94A-22F9F5EF0EBB}" type="pres">
      <dgm:prSet presAssocID="{08A4FDBE-D86E-4C5D-80E4-471F5765D21A}" presName="Name37" presStyleLbl="parChTrans1D3" presStyleIdx="6" presStyleCnt="20"/>
      <dgm:spPr/>
    </dgm:pt>
    <dgm:pt modelId="{F589A281-CE32-4A18-9C1B-15240E3667EB}" type="pres">
      <dgm:prSet presAssocID="{CE546EC2-123C-4A01-B198-EA25F2CECBD7}" presName="hierRoot2" presStyleCnt="0">
        <dgm:presLayoutVars>
          <dgm:hierBranch val="init"/>
        </dgm:presLayoutVars>
      </dgm:prSet>
      <dgm:spPr/>
    </dgm:pt>
    <dgm:pt modelId="{20121DE4-7C25-4658-867C-E0C5B0F154B6}" type="pres">
      <dgm:prSet presAssocID="{CE546EC2-123C-4A01-B198-EA25F2CECBD7}" presName="rootComposite" presStyleCnt="0"/>
      <dgm:spPr/>
    </dgm:pt>
    <dgm:pt modelId="{934CCD79-54B7-484F-89BE-292E2BE53F3F}" type="pres">
      <dgm:prSet presAssocID="{CE546EC2-123C-4A01-B198-EA25F2CECBD7}" presName="rootText" presStyleLbl="node3" presStyleIdx="6" presStyleCnt="20">
        <dgm:presLayoutVars>
          <dgm:chPref val="3"/>
        </dgm:presLayoutVars>
      </dgm:prSet>
      <dgm:spPr/>
    </dgm:pt>
    <dgm:pt modelId="{1E40F7B8-17AE-45B8-8141-530AE8486537}" type="pres">
      <dgm:prSet presAssocID="{CE546EC2-123C-4A01-B198-EA25F2CECBD7}" presName="rootConnector" presStyleLbl="node3" presStyleIdx="6" presStyleCnt="20"/>
      <dgm:spPr/>
    </dgm:pt>
    <dgm:pt modelId="{6077275D-72B2-4183-9372-77B71BD94CE9}" type="pres">
      <dgm:prSet presAssocID="{CE546EC2-123C-4A01-B198-EA25F2CECBD7}" presName="hierChild4" presStyleCnt="0"/>
      <dgm:spPr/>
    </dgm:pt>
    <dgm:pt modelId="{8E12B1CD-16EB-4656-B4C4-EED3A5417FA7}" type="pres">
      <dgm:prSet presAssocID="{CE546EC2-123C-4A01-B198-EA25F2CECBD7}" presName="hierChild5" presStyleCnt="0"/>
      <dgm:spPr/>
    </dgm:pt>
    <dgm:pt modelId="{49B141BA-F889-43B6-BCC0-62DC8551D573}" type="pres">
      <dgm:prSet presAssocID="{8ECABE14-6292-47CC-B134-918A09404764}" presName="Name37" presStyleLbl="parChTrans1D3" presStyleIdx="7" presStyleCnt="20"/>
      <dgm:spPr/>
    </dgm:pt>
    <dgm:pt modelId="{173E365E-2E86-492F-BF69-9C926B92A42C}" type="pres">
      <dgm:prSet presAssocID="{D55A5D29-8A9A-4DCD-927A-EACC6B2D435C}" presName="hierRoot2" presStyleCnt="0">
        <dgm:presLayoutVars>
          <dgm:hierBranch val="init"/>
        </dgm:presLayoutVars>
      </dgm:prSet>
      <dgm:spPr/>
    </dgm:pt>
    <dgm:pt modelId="{21BA200C-8B1F-4EB8-B0BB-E604BCD92F19}" type="pres">
      <dgm:prSet presAssocID="{D55A5D29-8A9A-4DCD-927A-EACC6B2D435C}" presName="rootComposite" presStyleCnt="0"/>
      <dgm:spPr/>
    </dgm:pt>
    <dgm:pt modelId="{71882EB4-9C87-4A7F-A47F-C65BF594AF20}" type="pres">
      <dgm:prSet presAssocID="{D55A5D29-8A9A-4DCD-927A-EACC6B2D435C}" presName="rootText" presStyleLbl="node3" presStyleIdx="7" presStyleCnt="20">
        <dgm:presLayoutVars>
          <dgm:chPref val="3"/>
        </dgm:presLayoutVars>
      </dgm:prSet>
      <dgm:spPr/>
    </dgm:pt>
    <dgm:pt modelId="{EA03318D-EAA0-4D35-987C-CA19F0010393}" type="pres">
      <dgm:prSet presAssocID="{D55A5D29-8A9A-4DCD-927A-EACC6B2D435C}" presName="rootConnector" presStyleLbl="node3" presStyleIdx="7" presStyleCnt="20"/>
      <dgm:spPr/>
    </dgm:pt>
    <dgm:pt modelId="{B8C066DE-A124-4841-B0EF-F9C9256F26D9}" type="pres">
      <dgm:prSet presAssocID="{D55A5D29-8A9A-4DCD-927A-EACC6B2D435C}" presName="hierChild4" presStyleCnt="0"/>
      <dgm:spPr/>
    </dgm:pt>
    <dgm:pt modelId="{CB5C12F9-4128-437C-A767-2A3542615D92}" type="pres">
      <dgm:prSet presAssocID="{D55A5D29-8A9A-4DCD-927A-EACC6B2D435C}" presName="hierChild5" presStyleCnt="0"/>
      <dgm:spPr/>
    </dgm:pt>
    <dgm:pt modelId="{4F48D394-981F-47BF-B9F5-DECF5CAD3D85}" type="pres">
      <dgm:prSet presAssocID="{0C363635-71A9-4BEC-91D2-7A56ADDF3EDE}" presName="hierChild5" presStyleCnt="0"/>
      <dgm:spPr/>
    </dgm:pt>
    <dgm:pt modelId="{6B3246D0-49DC-4C33-95D5-5DD6A9A6A673}" type="pres">
      <dgm:prSet presAssocID="{90841009-9B40-4FFB-B1D3-7DD2BA2B514F}" presName="Name37" presStyleLbl="parChTrans1D2" presStyleIdx="2" presStyleCnt="6"/>
      <dgm:spPr/>
    </dgm:pt>
    <dgm:pt modelId="{7F0E597C-5AA3-4E93-BB37-DB03F17B2A1D}" type="pres">
      <dgm:prSet presAssocID="{22C94AC7-7EF4-4E94-8F33-639DF4F2F5BE}" presName="hierRoot2" presStyleCnt="0">
        <dgm:presLayoutVars>
          <dgm:hierBranch val="init"/>
        </dgm:presLayoutVars>
      </dgm:prSet>
      <dgm:spPr/>
    </dgm:pt>
    <dgm:pt modelId="{536095C4-391D-42C7-8F1D-C18C36EAB3B7}" type="pres">
      <dgm:prSet presAssocID="{22C94AC7-7EF4-4E94-8F33-639DF4F2F5BE}" presName="rootComposite" presStyleCnt="0"/>
      <dgm:spPr/>
    </dgm:pt>
    <dgm:pt modelId="{971677D1-9B5D-4AAB-BEC1-683AC5CCC646}" type="pres">
      <dgm:prSet presAssocID="{22C94AC7-7EF4-4E94-8F33-639DF4F2F5BE}" presName="rootText" presStyleLbl="node2" presStyleIdx="2" presStyleCnt="6">
        <dgm:presLayoutVars>
          <dgm:chPref val="3"/>
        </dgm:presLayoutVars>
      </dgm:prSet>
      <dgm:spPr/>
    </dgm:pt>
    <dgm:pt modelId="{E55642CA-8D33-448F-8432-19757A2D6637}" type="pres">
      <dgm:prSet presAssocID="{22C94AC7-7EF4-4E94-8F33-639DF4F2F5BE}" presName="rootConnector" presStyleLbl="node2" presStyleIdx="2" presStyleCnt="6"/>
      <dgm:spPr/>
    </dgm:pt>
    <dgm:pt modelId="{6AF5371C-5753-4DB0-8A26-616A5D97EC72}" type="pres">
      <dgm:prSet presAssocID="{22C94AC7-7EF4-4E94-8F33-639DF4F2F5BE}" presName="hierChild4" presStyleCnt="0"/>
      <dgm:spPr/>
    </dgm:pt>
    <dgm:pt modelId="{47B4FAEA-6CB8-448D-B573-E2B29B9C3ADF}" type="pres">
      <dgm:prSet presAssocID="{9E98F61D-0D15-4EE4-9398-F8AFE418808C}" presName="Name37" presStyleLbl="parChTrans1D3" presStyleIdx="8" presStyleCnt="20"/>
      <dgm:spPr/>
    </dgm:pt>
    <dgm:pt modelId="{AA9890E2-9E6B-4CDD-9925-D20D09931FE2}" type="pres">
      <dgm:prSet presAssocID="{C6556F38-7C91-479E-A50A-F2B453D14041}" presName="hierRoot2" presStyleCnt="0">
        <dgm:presLayoutVars>
          <dgm:hierBranch val="init"/>
        </dgm:presLayoutVars>
      </dgm:prSet>
      <dgm:spPr/>
    </dgm:pt>
    <dgm:pt modelId="{8A3F8122-8826-4893-8EB7-685FCAEB1036}" type="pres">
      <dgm:prSet presAssocID="{C6556F38-7C91-479E-A50A-F2B453D14041}" presName="rootComposite" presStyleCnt="0"/>
      <dgm:spPr/>
    </dgm:pt>
    <dgm:pt modelId="{30C9F746-BC94-4344-B1DE-97314F02D5AB}" type="pres">
      <dgm:prSet presAssocID="{C6556F38-7C91-479E-A50A-F2B453D14041}" presName="rootText" presStyleLbl="node3" presStyleIdx="8" presStyleCnt="20">
        <dgm:presLayoutVars>
          <dgm:chPref val="3"/>
        </dgm:presLayoutVars>
      </dgm:prSet>
      <dgm:spPr/>
    </dgm:pt>
    <dgm:pt modelId="{42DD26FA-96B7-47F1-991D-0E5C72396D7C}" type="pres">
      <dgm:prSet presAssocID="{C6556F38-7C91-479E-A50A-F2B453D14041}" presName="rootConnector" presStyleLbl="node3" presStyleIdx="8" presStyleCnt="20"/>
      <dgm:spPr/>
    </dgm:pt>
    <dgm:pt modelId="{0C6975CA-4F22-4A15-833A-4C4296C96494}" type="pres">
      <dgm:prSet presAssocID="{C6556F38-7C91-479E-A50A-F2B453D14041}" presName="hierChild4" presStyleCnt="0"/>
      <dgm:spPr/>
    </dgm:pt>
    <dgm:pt modelId="{21379119-6960-4B57-932E-D00F3CCD1054}" type="pres">
      <dgm:prSet presAssocID="{C6556F38-7C91-479E-A50A-F2B453D14041}" presName="hierChild5" presStyleCnt="0"/>
      <dgm:spPr/>
    </dgm:pt>
    <dgm:pt modelId="{6887B092-549C-4203-B99B-5AB5EA8EB9DB}" type="pres">
      <dgm:prSet presAssocID="{699E36FA-3027-4F73-9D9C-A4653EB1BC6B}" presName="Name37" presStyleLbl="parChTrans1D3" presStyleIdx="9" presStyleCnt="20"/>
      <dgm:spPr/>
    </dgm:pt>
    <dgm:pt modelId="{41682D79-1116-4448-B0CC-DABAB30081AB}" type="pres">
      <dgm:prSet presAssocID="{F2A791A5-905F-474B-B600-8968B6ED4AD6}" presName="hierRoot2" presStyleCnt="0">
        <dgm:presLayoutVars>
          <dgm:hierBranch val="init"/>
        </dgm:presLayoutVars>
      </dgm:prSet>
      <dgm:spPr/>
    </dgm:pt>
    <dgm:pt modelId="{BAD580F2-0948-489E-914D-866151FB23F7}" type="pres">
      <dgm:prSet presAssocID="{F2A791A5-905F-474B-B600-8968B6ED4AD6}" presName="rootComposite" presStyleCnt="0"/>
      <dgm:spPr/>
    </dgm:pt>
    <dgm:pt modelId="{C6F2417D-9528-4364-8CB8-E9CB9FD8F15B}" type="pres">
      <dgm:prSet presAssocID="{F2A791A5-905F-474B-B600-8968B6ED4AD6}" presName="rootText" presStyleLbl="node3" presStyleIdx="9" presStyleCnt="20">
        <dgm:presLayoutVars>
          <dgm:chPref val="3"/>
        </dgm:presLayoutVars>
      </dgm:prSet>
      <dgm:spPr/>
    </dgm:pt>
    <dgm:pt modelId="{117F1B0B-EB97-4DDA-AFBF-35704F07D103}" type="pres">
      <dgm:prSet presAssocID="{F2A791A5-905F-474B-B600-8968B6ED4AD6}" presName="rootConnector" presStyleLbl="node3" presStyleIdx="9" presStyleCnt="20"/>
      <dgm:spPr/>
    </dgm:pt>
    <dgm:pt modelId="{4B1A89E4-8967-4AB7-BE41-440E0AF924F2}" type="pres">
      <dgm:prSet presAssocID="{F2A791A5-905F-474B-B600-8968B6ED4AD6}" presName="hierChild4" presStyleCnt="0"/>
      <dgm:spPr/>
    </dgm:pt>
    <dgm:pt modelId="{50AA82AD-833C-4745-8C9E-7CD13F7D6A32}" type="pres">
      <dgm:prSet presAssocID="{F2A791A5-905F-474B-B600-8968B6ED4AD6}" presName="hierChild5" presStyleCnt="0"/>
      <dgm:spPr/>
    </dgm:pt>
    <dgm:pt modelId="{8357DAC8-4FBE-4C49-A16F-1B02C97EE7FB}" type="pres">
      <dgm:prSet presAssocID="{1CD03431-9793-4C4C-A010-D5EC97935D5E}" presName="Name37" presStyleLbl="parChTrans1D3" presStyleIdx="10" presStyleCnt="20"/>
      <dgm:spPr/>
    </dgm:pt>
    <dgm:pt modelId="{6642A9D4-2326-4F0E-9CFF-D043A774815A}" type="pres">
      <dgm:prSet presAssocID="{A6410FE5-62E1-404B-8A62-15426A3F288A}" presName="hierRoot2" presStyleCnt="0">
        <dgm:presLayoutVars>
          <dgm:hierBranch val="init"/>
        </dgm:presLayoutVars>
      </dgm:prSet>
      <dgm:spPr/>
    </dgm:pt>
    <dgm:pt modelId="{C50DB6A6-1A32-4F86-823E-7403078E2502}" type="pres">
      <dgm:prSet presAssocID="{A6410FE5-62E1-404B-8A62-15426A3F288A}" presName="rootComposite" presStyleCnt="0"/>
      <dgm:spPr/>
    </dgm:pt>
    <dgm:pt modelId="{7BF20C54-DFFA-4AD1-BC8C-09FE30B7D1FB}" type="pres">
      <dgm:prSet presAssocID="{A6410FE5-62E1-404B-8A62-15426A3F288A}" presName="rootText" presStyleLbl="node3" presStyleIdx="10" presStyleCnt="20">
        <dgm:presLayoutVars>
          <dgm:chPref val="3"/>
        </dgm:presLayoutVars>
      </dgm:prSet>
      <dgm:spPr/>
    </dgm:pt>
    <dgm:pt modelId="{C6314FBE-5111-4A7C-AE0E-1DF1EC3D0336}" type="pres">
      <dgm:prSet presAssocID="{A6410FE5-62E1-404B-8A62-15426A3F288A}" presName="rootConnector" presStyleLbl="node3" presStyleIdx="10" presStyleCnt="20"/>
      <dgm:spPr/>
    </dgm:pt>
    <dgm:pt modelId="{A95A6947-03E1-4F86-BDA4-1D2570BA0BDF}" type="pres">
      <dgm:prSet presAssocID="{A6410FE5-62E1-404B-8A62-15426A3F288A}" presName="hierChild4" presStyleCnt="0"/>
      <dgm:spPr/>
    </dgm:pt>
    <dgm:pt modelId="{01CEB47E-D5E6-4523-BD23-828B198BFDAC}" type="pres">
      <dgm:prSet presAssocID="{A6410FE5-62E1-404B-8A62-15426A3F288A}" presName="hierChild5" presStyleCnt="0"/>
      <dgm:spPr/>
    </dgm:pt>
    <dgm:pt modelId="{345DBDC4-93D9-44D4-8326-A2C0D463A608}" type="pres">
      <dgm:prSet presAssocID="{211CFECD-9B46-4579-BF48-6BC3E5413559}" presName="Name37" presStyleLbl="parChTrans1D3" presStyleIdx="11" presStyleCnt="20"/>
      <dgm:spPr/>
    </dgm:pt>
    <dgm:pt modelId="{EAC6604E-E9C5-4500-9F03-58346E174A0C}" type="pres">
      <dgm:prSet presAssocID="{6A303140-7F5F-4ED7-867C-F7BE34A27FCC}" presName="hierRoot2" presStyleCnt="0">
        <dgm:presLayoutVars>
          <dgm:hierBranch val="init"/>
        </dgm:presLayoutVars>
      </dgm:prSet>
      <dgm:spPr/>
    </dgm:pt>
    <dgm:pt modelId="{7D7A5921-8D02-464B-B949-97CFCBCE0ECE}" type="pres">
      <dgm:prSet presAssocID="{6A303140-7F5F-4ED7-867C-F7BE34A27FCC}" presName="rootComposite" presStyleCnt="0"/>
      <dgm:spPr/>
    </dgm:pt>
    <dgm:pt modelId="{85CC9C8F-7C86-4852-B689-04A82CFF6310}" type="pres">
      <dgm:prSet presAssocID="{6A303140-7F5F-4ED7-867C-F7BE34A27FCC}" presName="rootText" presStyleLbl="node3" presStyleIdx="11" presStyleCnt="20">
        <dgm:presLayoutVars>
          <dgm:chPref val="3"/>
        </dgm:presLayoutVars>
      </dgm:prSet>
      <dgm:spPr/>
    </dgm:pt>
    <dgm:pt modelId="{BB0953AB-77B1-461F-AC57-DB99676C21FA}" type="pres">
      <dgm:prSet presAssocID="{6A303140-7F5F-4ED7-867C-F7BE34A27FCC}" presName="rootConnector" presStyleLbl="node3" presStyleIdx="11" presStyleCnt="20"/>
      <dgm:spPr/>
    </dgm:pt>
    <dgm:pt modelId="{489A5694-6395-47E0-8C28-A07E4204B7F3}" type="pres">
      <dgm:prSet presAssocID="{6A303140-7F5F-4ED7-867C-F7BE34A27FCC}" presName="hierChild4" presStyleCnt="0"/>
      <dgm:spPr/>
    </dgm:pt>
    <dgm:pt modelId="{9BE0888E-3EE4-4C12-B6EC-32A280997440}" type="pres">
      <dgm:prSet presAssocID="{6A303140-7F5F-4ED7-867C-F7BE34A27FCC}" presName="hierChild5" presStyleCnt="0"/>
      <dgm:spPr/>
    </dgm:pt>
    <dgm:pt modelId="{62992C36-33B3-4304-940D-C190AD1716C6}" type="pres">
      <dgm:prSet presAssocID="{22C94AC7-7EF4-4E94-8F33-639DF4F2F5BE}" presName="hierChild5" presStyleCnt="0"/>
      <dgm:spPr/>
    </dgm:pt>
    <dgm:pt modelId="{8F6F67B4-0FD3-4D49-B546-C99B051E7BD0}" type="pres">
      <dgm:prSet presAssocID="{A14A99C6-43D6-4B83-A9DB-C8CAC6E99219}" presName="Name37" presStyleLbl="parChTrans1D2" presStyleIdx="3" presStyleCnt="6"/>
      <dgm:spPr/>
    </dgm:pt>
    <dgm:pt modelId="{534E9577-E575-4780-A177-AF2664B02D39}" type="pres">
      <dgm:prSet presAssocID="{746CD7EE-2C12-404B-A465-AF76D95581A8}" presName="hierRoot2" presStyleCnt="0">
        <dgm:presLayoutVars>
          <dgm:hierBranch val="init"/>
        </dgm:presLayoutVars>
      </dgm:prSet>
      <dgm:spPr/>
    </dgm:pt>
    <dgm:pt modelId="{2C3AD724-F0C9-4A2E-A041-E9FAF4464250}" type="pres">
      <dgm:prSet presAssocID="{746CD7EE-2C12-404B-A465-AF76D95581A8}" presName="rootComposite" presStyleCnt="0"/>
      <dgm:spPr/>
    </dgm:pt>
    <dgm:pt modelId="{7A32F427-5675-4A46-92A5-197DD71B4F95}" type="pres">
      <dgm:prSet presAssocID="{746CD7EE-2C12-404B-A465-AF76D95581A8}" presName="rootText" presStyleLbl="node2" presStyleIdx="3" presStyleCnt="6">
        <dgm:presLayoutVars>
          <dgm:chPref val="3"/>
        </dgm:presLayoutVars>
      </dgm:prSet>
      <dgm:spPr/>
    </dgm:pt>
    <dgm:pt modelId="{B2C21DFD-2847-4A09-9950-8494C0C29396}" type="pres">
      <dgm:prSet presAssocID="{746CD7EE-2C12-404B-A465-AF76D95581A8}" presName="rootConnector" presStyleLbl="node2" presStyleIdx="3" presStyleCnt="6"/>
      <dgm:spPr/>
    </dgm:pt>
    <dgm:pt modelId="{7F30D907-5488-455A-8E01-E84157844AA0}" type="pres">
      <dgm:prSet presAssocID="{746CD7EE-2C12-404B-A465-AF76D95581A8}" presName="hierChild4" presStyleCnt="0"/>
      <dgm:spPr/>
    </dgm:pt>
    <dgm:pt modelId="{DA2CF8BA-263D-44BF-9BD7-B796DC15A30E}" type="pres">
      <dgm:prSet presAssocID="{4F4CEB9C-7E06-4D2C-95A4-AD5564927E13}" presName="Name37" presStyleLbl="parChTrans1D3" presStyleIdx="12" presStyleCnt="20"/>
      <dgm:spPr/>
    </dgm:pt>
    <dgm:pt modelId="{AA7D22E8-D66E-450A-8FFC-FCEC236CBAEC}" type="pres">
      <dgm:prSet presAssocID="{D57EAC9F-F727-4439-841B-6A616BD2C88E}" presName="hierRoot2" presStyleCnt="0">
        <dgm:presLayoutVars>
          <dgm:hierBranch val="init"/>
        </dgm:presLayoutVars>
      </dgm:prSet>
      <dgm:spPr/>
    </dgm:pt>
    <dgm:pt modelId="{4AF7ADD0-CC56-4496-9B8F-FF88A1F8E748}" type="pres">
      <dgm:prSet presAssocID="{D57EAC9F-F727-4439-841B-6A616BD2C88E}" presName="rootComposite" presStyleCnt="0"/>
      <dgm:spPr/>
    </dgm:pt>
    <dgm:pt modelId="{B8C97A3F-60ED-421D-B0C5-DF7401D10757}" type="pres">
      <dgm:prSet presAssocID="{D57EAC9F-F727-4439-841B-6A616BD2C88E}" presName="rootText" presStyleLbl="node3" presStyleIdx="12" presStyleCnt="20">
        <dgm:presLayoutVars>
          <dgm:chPref val="3"/>
        </dgm:presLayoutVars>
      </dgm:prSet>
      <dgm:spPr/>
    </dgm:pt>
    <dgm:pt modelId="{4537F8FF-9EAD-49C0-8B17-1CE4F25130FE}" type="pres">
      <dgm:prSet presAssocID="{D57EAC9F-F727-4439-841B-6A616BD2C88E}" presName="rootConnector" presStyleLbl="node3" presStyleIdx="12" presStyleCnt="20"/>
      <dgm:spPr/>
    </dgm:pt>
    <dgm:pt modelId="{2B9BB3B0-B5E4-4CBD-ADFF-4D0317F54A5F}" type="pres">
      <dgm:prSet presAssocID="{D57EAC9F-F727-4439-841B-6A616BD2C88E}" presName="hierChild4" presStyleCnt="0"/>
      <dgm:spPr/>
    </dgm:pt>
    <dgm:pt modelId="{ACEF4C0F-DFA3-461C-A97D-EA410D42703D}" type="pres">
      <dgm:prSet presAssocID="{D57EAC9F-F727-4439-841B-6A616BD2C88E}" presName="hierChild5" presStyleCnt="0"/>
      <dgm:spPr/>
    </dgm:pt>
    <dgm:pt modelId="{73EB05B3-8C66-438F-9051-D6873F53098D}" type="pres">
      <dgm:prSet presAssocID="{04F02766-FEB3-4F88-86AB-290CB922DAB4}" presName="Name37" presStyleLbl="parChTrans1D3" presStyleIdx="13" presStyleCnt="20"/>
      <dgm:spPr/>
    </dgm:pt>
    <dgm:pt modelId="{A87BC2CE-CB56-46A1-8013-4BB7A9DCCCC5}" type="pres">
      <dgm:prSet presAssocID="{6A5F1B00-EFE5-4237-9E85-110BCFFA6693}" presName="hierRoot2" presStyleCnt="0">
        <dgm:presLayoutVars>
          <dgm:hierBranch val="init"/>
        </dgm:presLayoutVars>
      </dgm:prSet>
      <dgm:spPr/>
    </dgm:pt>
    <dgm:pt modelId="{C26EE591-6346-4281-A24C-407492315AF2}" type="pres">
      <dgm:prSet presAssocID="{6A5F1B00-EFE5-4237-9E85-110BCFFA6693}" presName="rootComposite" presStyleCnt="0"/>
      <dgm:spPr/>
    </dgm:pt>
    <dgm:pt modelId="{B171C722-6D7C-4DAE-8DD9-B4A363F2CD72}" type="pres">
      <dgm:prSet presAssocID="{6A5F1B00-EFE5-4237-9E85-110BCFFA6693}" presName="rootText" presStyleLbl="node3" presStyleIdx="13" presStyleCnt="20">
        <dgm:presLayoutVars>
          <dgm:chPref val="3"/>
        </dgm:presLayoutVars>
      </dgm:prSet>
      <dgm:spPr/>
    </dgm:pt>
    <dgm:pt modelId="{17DAAF12-3AE6-4C26-9A27-9CC70611BA58}" type="pres">
      <dgm:prSet presAssocID="{6A5F1B00-EFE5-4237-9E85-110BCFFA6693}" presName="rootConnector" presStyleLbl="node3" presStyleIdx="13" presStyleCnt="20"/>
      <dgm:spPr/>
    </dgm:pt>
    <dgm:pt modelId="{649299F1-60A3-4DEE-96F4-E9633809586E}" type="pres">
      <dgm:prSet presAssocID="{6A5F1B00-EFE5-4237-9E85-110BCFFA6693}" presName="hierChild4" presStyleCnt="0"/>
      <dgm:spPr/>
    </dgm:pt>
    <dgm:pt modelId="{46F18B83-ABD2-4F05-9D46-914FBE433559}" type="pres">
      <dgm:prSet presAssocID="{6A5F1B00-EFE5-4237-9E85-110BCFFA6693}" presName="hierChild5" presStyleCnt="0"/>
      <dgm:spPr/>
    </dgm:pt>
    <dgm:pt modelId="{E3AF01C8-0373-47F3-89CF-2B8BDC8EA858}" type="pres">
      <dgm:prSet presAssocID="{746CD7EE-2C12-404B-A465-AF76D95581A8}" presName="hierChild5" presStyleCnt="0"/>
      <dgm:spPr/>
    </dgm:pt>
    <dgm:pt modelId="{36AA16B7-F07E-48D7-80E6-E04F1BC6658E}" type="pres">
      <dgm:prSet presAssocID="{92605C96-7816-4319-A34B-367E0CEA4156}" presName="Name37" presStyleLbl="parChTrans1D2" presStyleIdx="4" presStyleCnt="6"/>
      <dgm:spPr/>
    </dgm:pt>
    <dgm:pt modelId="{88C075AE-C770-4652-BF66-06EDFF735BC1}" type="pres">
      <dgm:prSet presAssocID="{2087DF06-1FFD-48FE-888C-E1070B883B28}" presName="hierRoot2" presStyleCnt="0">
        <dgm:presLayoutVars>
          <dgm:hierBranch val="init"/>
        </dgm:presLayoutVars>
      </dgm:prSet>
      <dgm:spPr/>
    </dgm:pt>
    <dgm:pt modelId="{B5D49030-26E4-4A75-981B-CFD5B2FB0A59}" type="pres">
      <dgm:prSet presAssocID="{2087DF06-1FFD-48FE-888C-E1070B883B28}" presName="rootComposite" presStyleCnt="0"/>
      <dgm:spPr/>
    </dgm:pt>
    <dgm:pt modelId="{14626245-D401-4970-8E0B-2D363D7B07D4}" type="pres">
      <dgm:prSet presAssocID="{2087DF06-1FFD-48FE-888C-E1070B883B28}" presName="rootText" presStyleLbl="node2" presStyleIdx="4" presStyleCnt="6">
        <dgm:presLayoutVars>
          <dgm:chPref val="3"/>
        </dgm:presLayoutVars>
      </dgm:prSet>
      <dgm:spPr/>
    </dgm:pt>
    <dgm:pt modelId="{A54DFA0C-C9ED-45F5-8D70-E559DBE272CA}" type="pres">
      <dgm:prSet presAssocID="{2087DF06-1FFD-48FE-888C-E1070B883B28}" presName="rootConnector" presStyleLbl="node2" presStyleIdx="4" presStyleCnt="6"/>
      <dgm:spPr/>
    </dgm:pt>
    <dgm:pt modelId="{2C4C7CD2-B0C6-4734-97DD-62E462F2E77F}" type="pres">
      <dgm:prSet presAssocID="{2087DF06-1FFD-48FE-888C-E1070B883B28}" presName="hierChild4" presStyleCnt="0"/>
      <dgm:spPr/>
    </dgm:pt>
    <dgm:pt modelId="{CE938603-3BC2-4FEA-AFBC-EC33A6371975}" type="pres">
      <dgm:prSet presAssocID="{D96EF9C8-C087-4E41-9806-CB68A35D3723}" presName="Name37" presStyleLbl="parChTrans1D3" presStyleIdx="14" presStyleCnt="20"/>
      <dgm:spPr/>
    </dgm:pt>
    <dgm:pt modelId="{18E858F5-C8AB-4B69-A86B-F998ECF37E7B}" type="pres">
      <dgm:prSet presAssocID="{B763BAEC-8A22-4BE6-AC57-FCDDA605B1CE}" presName="hierRoot2" presStyleCnt="0">
        <dgm:presLayoutVars>
          <dgm:hierBranch val="init"/>
        </dgm:presLayoutVars>
      </dgm:prSet>
      <dgm:spPr/>
    </dgm:pt>
    <dgm:pt modelId="{22BB1423-A97E-4A6B-ADD9-0AD6480CA164}" type="pres">
      <dgm:prSet presAssocID="{B763BAEC-8A22-4BE6-AC57-FCDDA605B1CE}" presName="rootComposite" presStyleCnt="0"/>
      <dgm:spPr/>
    </dgm:pt>
    <dgm:pt modelId="{6DC3024B-97F0-40B6-8B02-18B6E92E090F}" type="pres">
      <dgm:prSet presAssocID="{B763BAEC-8A22-4BE6-AC57-FCDDA605B1CE}" presName="rootText" presStyleLbl="node3" presStyleIdx="14" presStyleCnt="20">
        <dgm:presLayoutVars>
          <dgm:chPref val="3"/>
        </dgm:presLayoutVars>
      </dgm:prSet>
      <dgm:spPr/>
    </dgm:pt>
    <dgm:pt modelId="{6BC4A11C-F887-4F6D-BC6C-F9E0D1DDC98A}" type="pres">
      <dgm:prSet presAssocID="{B763BAEC-8A22-4BE6-AC57-FCDDA605B1CE}" presName="rootConnector" presStyleLbl="node3" presStyleIdx="14" presStyleCnt="20"/>
      <dgm:spPr/>
    </dgm:pt>
    <dgm:pt modelId="{0EAEA7C8-7394-49AB-9C2D-D0C6A67893D7}" type="pres">
      <dgm:prSet presAssocID="{B763BAEC-8A22-4BE6-AC57-FCDDA605B1CE}" presName="hierChild4" presStyleCnt="0"/>
      <dgm:spPr/>
    </dgm:pt>
    <dgm:pt modelId="{7340698A-4FEA-40E6-8498-24325DDAB264}" type="pres">
      <dgm:prSet presAssocID="{B763BAEC-8A22-4BE6-AC57-FCDDA605B1CE}" presName="hierChild5" presStyleCnt="0"/>
      <dgm:spPr/>
    </dgm:pt>
    <dgm:pt modelId="{EF792DD8-8A6C-4D4E-B549-6D6E9FE73BDB}" type="pres">
      <dgm:prSet presAssocID="{8DDEAEB3-4F6B-4189-BB8A-5FB55F26B996}" presName="Name37" presStyleLbl="parChTrans1D3" presStyleIdx="15" presStyleCnt="20"/>
      <dgm:spPr/>
    </dgm:pt>
    <dgm:pt modelId="{DB5C35FB-3028-4CA6-88A2-022F4B49A154}" type="pres">
      <dgm:prSet presAssocID="{BFF45545-1150-4D8C-929E-A6E21711090C}" presName="hierRoot2" presStyleCnt="0">
        <dgm:presLayoutVars>
          <dgm:hierBranch val="init"/>
        </dgm:presLayoutVars>
      </dgm:prSet>
      <dgm:spPr/>
    </dgm:pt>
    <dgm:pt modelId="{98455453-4BD2-49E8-ADA4-EEA9BA02E3C1}" type="pres">
      <dgm:prSet presAssocID="{BFF45545-1150-4D8C-929E-A6E21711090C}" presName="rootComposite" presStyleCnt="0"/>
      <dgm:spPr/>
    </dgm:pt>
    <dgm:pt modelId="{A11D12C8-9753-48CD-A082-1329543CBFED}" type="pres">
      <dgm:prSet presAssocID="{BFF45545-1150-4D8C-929E-A6E21711090C}" presName="rootText" presStyleLbl="node3" presStyleIdx="15" presStyleCnt="20">
        <dgm:presLayoutVars>
          <dgm:chPref val="3"/>
        </dgm:presLayoutVars>
      </dgm:prSet>
      <dgm:spPr/>
    </dgm:pt>
    <dgm:pt modelId="{82301F20-B95D-4C1C-AC7A-30F57155A0B5}" type="pres">
      <dgm:prSet presAssocID="{BFF45545-1150-4D8C-929E-A6E21711090C}" presName="rootConnector" presStyleLbl="node3" presStyleIdx="15" presStyleCnt="20"/>
      <dgm:spPr/>
    </dgm:pt>
    <dgm:pt modelId="{43E97BAA-95F5-4F6C-B1A3-903BAC371D72}" type="pres">
      <dgm:prSet presAssocID="{BFF45545-1150-4D8C-929E-A6E21711090C}" presName="hierChild4" presStyleCnt="0"/>
      <dgm:spPr/>
    </dgm:pt>
    <dgm:pt modelId="{8E5F7B51-8070-49C4-BE0F-A5D49A2C387D}" type="pres">
      <dgm:prSet presAssocID="{BFF45545-1150-4D8C-929E-A6E21711090C}" presName="hierChild5" presStyleCnt="0"/>
      <dgm:spPr/>
    </dgm:pt>
    <dgm:pt modelId="{5D6FC0BA-0A47-4E4B-ABEA-30E80A719D55}" type="pres">
      <dgm:prSet presAssocID="{F3C28125-C326-49B9-8541-59CE3E737C2E}" presName="Name37" presStyleLbl="parChTrans1D3" presStyleIdx="16" presStyleCnt="20"/>
      <dgm:spPr/>
    </dgm:pt>
    <dgm:pt modelId="{DA07BCF7-DCE8-48FC-AABB-6F16D7C2105D}" type="pres">
      <dgm:prSet presAssocID="{280BAA99-621A-4D13-8DCB-180A1F09A02C}" presName="hierRoot2" presStyleCnt="0">
        <dgm:presLayoutVars>
          <dgm:hierBranch val="init"/>
        </dgm:presLayoutVars>
      </dgm:prSet>
      <dgm:spPr/>
    </dgm:pt>
    <dgm:pt modelId="{2F2FC064-D363-4877-91B0-CC9544F14132}" type="pres">
      <dgm:prSet presAssocID="{280BAA99-621A-4D13-8DCB-180A1F09A02C}" presName="rootComposite" presStyleCnt="0"/>
      <dgm:spPr/>
    </dgm:pt>
    <dgm:pt modelId="{42AB5D10-C483-472B-BF0A-8547D53B95A6}" type="pres">
      <dgm:prSet presAssocID="{280BAA99-621A-4D13-8DCB-180A1F09A02C}" presName="rootText" presStyleLbl="node3" presStyleIdx="16" presStyleCnt="20">
        <dgm:presLayoutVars>
          <dgm:chPref val="3"/>
        </dgm:presLayoutVars>
      </dgm:prSet>
      <dgm:spPr/>
    </dgm:pt>
    <dgm:pt modelId="{61FF7BFF-B1FF-4C17-9AAA-A64E99E71342}" type="pres">
      <dgm:prSet presAssocID="{280BAA99-621A-4D13-8DCB-180A1F09A02C}" presName="rootConnector" presStyleLbl="node3" presStyleIdx="16" presStyleCnt="20"/>
      <dgm:spPr/>
    </dgm:pt>
    <dgm:pt modelId="{6B72D6BC-043C-4E24-809D-4FE666195AC0}" type="pres">
      <dgm:prSet presAssocID="{280BAA99-621A-4D13-8DCB-180A1F09A02C}" presName="hierChild4" presStyleCnt="0"/>
      <dgm:spPr/>
    </dgm:pt>
    <dgm:pt modelId="{981D5B30-70AD-4E75-B616-8DA2648C37D8}" type="pres">
      <dgm:prSet presAssocID="{280BAA99-621A-4D13-8DCB-180A1F09A02C}" presName="hierChild5" presStyleCnt="0"/>
      <dgm:spPr/>
    </dgm:pt>
    <dgm:pt modelId="{A987AE76-4BEA-44B6-9630-863DFA692843}" type="pres">
      <dgm:prSet presAssocID="{6323DAC8-6C66-4FED-8577-E374965B1D31}" presName="Name37" presStyleLbl="parChTrans1D3" presStyleIdx="17" presStyleCnt="20"/>
      <dgm:spPr/>
    </dgm:pt>
    <dgm:pt modelId="{EDCC5F22-9CA0-4947-84B3-B743950D4BB9}" type="pres">
      <dgm:prSet presAssocID="{B40CB263-733F-4848-83EF-BB50BFE834E8}" presName="hierRoot2" presStyleCnt="0">
        <dgm:presLayoutVars>
          <dgm:hierBranch val="init"/>
        </dgm:presLayoutVars>
      </dgm:prSet>
      <dgm:spPr/>
    </dgm:pt>
    <dgm:pt modelId="{167725B6-6BA2-424C-9B96-57B03AF06F9A}" type="pres">
      <dgm:prSet presAssocID="{B40CB263-733F-4848-83EF-BB50BFE834E8}" presName="rootComposite" presStyleCnt="0"/>
      <dgm:spPr/>
    </dgm:pt>
    <dgm:pt modelId="{00F3DF2B-1E6E-4CCC-A919-09340ECA488A}" type="pres">
      <dgm:prSet presAssocID="{B40CB263-733F-4848-83EF-BB50BFE834E8}" presName="rootText" presStyleLbl="node3" presStyleIdx="17" presStyleCnt="20">
        <dgm:presLayoutVars>
          <dgm:chPref val="3"/>
        </dgm:presLayoutVars>
      </dgm:prSet>
      <dgm:spPr/>
    </dgm:pt>
    <dgm:pt modelId="{26406FE8-9A1C-4EE3-9175-321B9434BDFE}" type="pres">
      <dgm:prSet presAssocID="{B40CB263-733F-4848-83EF-BB50BFE834E8}" presName="rootConnector" presStyleLbl="node3" presStyleIdx="17" presStyleCnt="20"/>
      <dgm:spPr/>
    </dgm:pt>
    <dgm:pt modelId="{E366B58E-A013-4998-B1AF-39E4780B12D9}" type="pres">
      <dgm:prSet presAssocID="{B40CB263-733F-4848-83EF-BB50BFE834E8}" presName="hierChild4" presStyleCnt="0"/>
      <dgm:spPr/>
    </dgm:pt>
    <dgm:pt modelId="{22E2205A-0E69-4BC7-837D-54552C7F57D4}" type="pres">
      <dgm:prSet presAssocID="{B40CB263-733F-4848-83EF-BB50BFE834E8}" presName="hierChild5" presStyleCnt="0"/>
      <dgm:spPr/>
    </dgm:pt>
    <dgm:pt modelId="{8D66E7C8-A369-49B1-A6C2-8DB99DFF8AC8}" type="pres">
      <dgm:prSet presAssocID="{2087DF06-1FFD-48FE-888C-E1070B883B28}" presName="hierChild5" presStyleCnt="0"/>
      <dgm:spPr/>
    </dgm:pt>
    <dgm:pt modelId="{8EA92A7D-742D-4A62-8F70-9031B57A0296}" type="pres">
      <dgm:prSet presAssocID="{69014098-811C-4D3A-BD2C-CF54B4CC16CE}" presName="Name37" presStyleLbl="parChTrans1D2" presStyleIdx="5" presStyleCnt="6"/>
      <dgm:spPr/>
    </dgm:pt>
    <dgm:pt modelId="{D706BD93-B8CC-40C9-A83D-013A29B540F7}" type="pres">
      <dgm:prSet presAssocID="{87522F4C-D967-43B9-8C8A-14E1CF181222}" presName="hierRoot2" presStyleCnt="0">
        <dgm:presLayoutVars>
          <dgm:hierBranch val="init"/>
        </dgm:presLayoutVars>
      </dgm:prSet>
      <dgm:spPr/>
    </dgm:pt>
    <dgm:pt modelId="{CE27456A-5184-4AC8-95B2-0A49F7CD1DD6}" type="pres">
      <dgm:prSet presAssocID="{87522F4C-D967-43B9-8C8A-14E1CF181222}" presName="rootComposite" presStyleCnt="0"/>
      <dgm:spPr/>
    </dgm:pt>
    <dgm:pt modelId="{304B588C-87E5-4BDF-AF57-09BD0128CD09}" type="pres">
      <dgm:prSet presAssocID="{87522F4C-D967-43B9-8C8A-14E1CF181222}" presName="rootText" presStyleLbl="node2" presStyleIdx="5" presStyleCnt="6">
        <dgm:presLayoutVars>
          <dgm:chPref val="3"/>
        </dgm:presLayoutVars>
      </dgm:prSet>
      <dgm:spPr/>
    </dgm:pt>
    <dgm:pt modelId="{FB901FAB-3EA9-494D-8051-86B3AD8A1A5C}" type="pres">
      <dgm:prSet presAssocID="{87522F4C-D967-43B9-8C8A-14E1CF181222}" presName="rootConnector" presStyleLbl="node2" presStyleIdx="5" presStyleCnt="6"/>
      <dgm:spPr/>
    </dgm:pt>
    <dgm:pt modelId="{1BEEC427-A37B-4F03-A04C-BD91349D8267}" type="pres">
      <dgm:prSet presAssocID="{87522F4C-D967-43B9-8C8A-14E1CF181222}" presName="hierChild4" presStyleCnt="0"/>
      <dgm:spPr/>
    </dgm:pt>
    <dgm:pt modelId="{A99B6EBB-FB4B-4D67-A3BE-DAC264C3C633}" type="pres">
      <dgm:prSet presAssocID="{7E1DD8A2-AED3-4473-91C7-E51F54584AB6}" presName="Name37" presStyleLbl="parChTrans1D3" presStyleIdx="18" presStyleCnt="20"/>
      <dgm:spPr/>
    </dgm:pt>
    <dgm:pt modelId="{356C70A4-5973-4CC1-9A19-3ACD0A639398}" type="pres">
      <dgm:prSet presAssocID="{DAC78853-0CBB-4DDA-887F-E62EFFB29B98}" presName="hierRoot2" presStyleCnt="0">
        <dgm:presLayoutVars>
          <dgm:hierBranch val="init"/>
        </dgm:presLayoutVars>
      </dgm:prSet>
      <dgm:spPr/>
    </dgm:pt>
    <dgm:pt modelId="{01C3FCB1-DE84-48A5-A4E4-8E50F63ADBD6}" type="pres">
      <dgm:prSet presAssocID="{DAC78853-0CBB-4DDA-887F-E62EFFB29B98}" presName="rootComposite" presStyleCnt="0"/>
      <dgm:spPr/>
    </dgm:pt>
    <dgm:pt modelId="{83551639-F354-484D-931B-636AAE895F75}" type="pres">
      <dgm:prSet presAssocID="{DAC78853-0CBB-4DDA-887F-E62EFFB29B98}" presName="rootText" presStyleLbl="node3" presStyleIdx="18" presStyleCnt="20">
        <dgm:presLayoutVars>
          <dgm:chPref val="3"/>
        </dgm:presLayoutVars>
      </dgm:prSet>
      <dgm:spPr/>
    </dgm:pt>
    <dgm:pt modelId="{FC6AB237-9F97-45D9-BF7D-69149CEB5BA0}" type="pres">
      <dgm:prSet presAssocID="{DAC78853-0CBB-4DDA-887F-E62EFFB29B98}" presName="rootConnector" presStyleLbl="node3" presStyleIdx="18" presStyleCnt="20"/>
      <dgm:spPr/>
    </dgm:pt>
    <dgm:pt modelId="{2793C750-6826-4DE8-A412-7DDEAB3D5DAD}" type="pres">
      <dgm:prSet presAssocID="{DAC78853-0CBB-4DDA-887F-E62EFFB29B98}" presName="hierChild4" presStyleCnt="0"/>
      <dgm:spPr/>
    </dgm:pt>
    <dgm:pt modelId="{3917740E-EC05-4E7B-97E8-CD11EE5337DB}" type="pres">
      <dgm:prSet presAssocID="{DAC78853-0CBB-4DDA-887F-E62EFFB29B98}" presName="hierChild5" presStyleCnt="0"/>
      <dgm:spPr/>
    </dgm:pt>
    <dgm:pt modelId="{A68A55C7-2087-437B-9058-32F2C13983D7}" type="pres">
      <dgm:prSet presAssocID="{1E5C283F-95C9-41FB-A045-7D0105A83520}" presName="Name37" presStyleLbl="parChTrans1D3" presStyleIdx="19" presStyleCnt="20"/>
      <dgm:spPr/>
    </dgm:pt>
    <dgm:pt modelId="{3B39305E-ED4D-4C28-845C-3A710ABA29E4}" type="pres">
      <dgm:prSet presAssocID="{FF450314-4E0C-4057-946E-ADE2A4FB37E7}" presName="hierRoot2" presStyleCnt="0">
        <dgm:presLayoutVars>
          <dgm:hierBranch val="init"/>
        </dgm:presLayoutVars>
      </dgm:prSet>
      <dgm:spPr/>
    </dgm:pt>
    <dgm:pt modelId="{87775193-B46D-4F08-8A77-90E0B2553A14}" type="pres">
      <dgm:prSet presAssocID="{FF450314-4E0C-4057-946E-ADE2A4FB37E7}" presName="rootComposite" presStyleCnt="0"/>
      <dgm:spPr/>
    </dgm:pt>
    <dgm:pt modelId="{A3D857D1-0333-461B-BE21-FF71AE3673F2}" type="pres">
      <dgm:prSet presAssocID="{FF450314-4E0C-4057-946E-ADE2A4FB37E7}" presName="rootText" presStyleLbl="node3" presStyleIdx="19" presStyleCnt="20">
        <dgm:presLayoutVars>
          <dgm:chPref val="3"/>
        </dgm:presLayoutVars>
      </dgm:prSet>
      <dgm:spPr/>
    </dgm:pt>
    <dgm:pt modelId="{0C2CD66C-86DE-4633-93B1-B4096919F5F8}" type="pres">
      <dgm:prSet presAssocID="{FF450314-4E0C-4057-946E-ADE2A4FB37E7}" presName="rootConnector" presStyleLbl="node3" presStyleIdx="19" presStyleCnt="20"/>
      <dgm:spPr/>
    </dgm:pt>
    <dgm:pt modelId="{6CF6E2F4-C35F-49BB-A9C5-98B9018857D8}" type="pres">
      <dgm:prSet presAssocID="{FF450314-4E0C-4057-946E-ADE2A4FB37E7}" presName="hierChild4" presStyleCnt="0"/>
      <dgm:spPr/>
    </dgm:pt>
    <dgm:pt modelId="{E4425D01-A5C8-4291-ADA8-0A56D9B979B6}" type="pres">
      <dgm:prSet presAssocID="{FF450314-4E0C-4057-946E-ADE2A4FB37E7}" presName="hierChild5" presStyleCnt="0"/>
      <dgm:spPr/>
    </dgm:pt>
    <dgm:pt modelId="{CA7DFFD2-F6D4-42DB-9741-C7124B416E84}" type="pres">
      <dgm:prSet presAssocID="{87522F4C-D967-43B9-8C8A-14E1CF181222}" presName="hierChild5" presStyleCnt="0"/>
      <dgm:spPr/>
    </dgm:pt>
    <dgm:pt modelId="{CC6F0B59-27DB-44A7-9886-674D9E439680}" type="pres">
      <dgm:prSet presAssocID="{4405913B-AB7F-406B-A70F-2B4885924642}" presName="hierChild3" presStyleCnt="0"/>
      <dgm:spPr/>
    </dgm:pt>
  </dgm:ptLst>
  <dgm:cxnLst>
    <dgm:cxn modelId="{348AC402-4018-4E84-983F-F0ED1A1FAFD2}" type="presOf" srcId="{22C94AC7-7EF4-4E94-8F33-639DF4F2F5BE}" destId="{E55642CA-8D33-448F-8432-19757A2D6637}" srcOrd="1" destOrd="0" presId="urn:microsoft.com/office/officeart/2005/8/layout/orgChart1"/>
    <dgm:cxn modelId="{1124B903-C156-4507-9994-393F541DC998}" type="presOf" srcId="{2087DF06-1FFD-48FE-888C-E1070B883B28}" destId="{A54DFA0C-C9ED-45F5-8D70-E559DBE272CA}" srcOrd="1" destOrd="0" presId="urn:microsoft.com/office/officeart/2005/8/layout/orgChart1"/>
    <dgm:cxn modelId="{EE0DDD04-8CB6-4F38-9AEA-4CC290DA1775}" type="presOf" srcId="{280BAA99-621A-4D13-8DCB-180A1F09A02C}" destId="{42AB5D10-C483-472B-BF0A-8547D53B95A6}" srcOrd="0" destOrd="0" presId="urn:microsoft.com/office/officeart/2005/8/layout/orgChart1"/>
    <dgm:cxn modelId="{87D14806-9D60-47CF-B42C-6806029EDA85}" srcId="{87522F4C-D967-43B9-8C8A-14E1CF181222}" destId="{FF450314-4E0C-4057-946E-ADE2A4FB37E7}" srcOrd="1" destOrd="0" parTransId="{1E5C283F-95C9-41FB-A045-7D0105A83520}" sibTransId="{0A09A6EE-9E41-4209-B689-E6D4C937DEE1}"/>
    <dgm:cxn modelId="{4CF1C107-29C8-47BB-94EB-233A70E9AC2A}" type="presOf" srcId="{79E9785B-310D-4D6B-AF3D-56E3BD02DAB8}" destId="{957DC70D-F0C8-49EF-BA9C-C9112C773508}" srcOrd="1" destOrd="0" presId="urn:microsoft.com/office/officeart/2005/8/layout/orgChart1"/>
    <dgm:cxn modelId="{18A1CC09-F98A-4068-9DBB-64AE26F57F7E}" type="presOf" srcId="{DAC78853-0CBB-4DDA-887F-E62EFFB29B98}" destId="{FC6AB237-9F97-45D9-BF7D-69149CEB5BA0}" srcOrd="1" destOrd="0" presId="urn:microsoft.com/office/officeart/2005/8/layout/orgChart1"/>
    <dgm:cxn modelId="{74D4AA0C-BCF9-4222-ABF8-BF13299F82CB}" type="presOf" srcId="{A14A99C6-43D6-4B83-A9DB-C8CAC6E99219}" destId="{8F6F67B4-0FD3-4D49-B546-C99B051E7BD0}" srcOrd="0" destOrd="0" presId="urn:microsoft.com/office/officeart/2005/8/layout/orgChart1"/>
    <dgm:cxn modelId="{D61B3A0E-5394-4555-8CE5-7870F7149AA7}" srcId="{2087DF06-1FFD-48FE-888C-E1070B883B28}" destId="{280BAA99-621A-4D13-8DCB-180A1F09A02C}" srcOrd="2" destOrd="0" parTransId="{F3C28125-C326-49B9-8541-59CE3E737C2E}" sibTransId="{683FD480-63FB-4E00-AD2B-C558D7030CD1}"/>
    <dgm:cxn modelId="{C248AC0E-CEDC-42ED-AC61-BCDF53F0C0D1}" type="presOf" srcId="{BFF45545-1150-4D8C-929E-A6E21711090C}" destId="{A11D12C8-9753-48CD-A082-1329543CBFED}" srcOrd="0" destOrd="0" presId="urn:microsoft.com/office/officeart/2005/8/layout/orgChart1"/>
    <dgm:cxn modelId="{F2BEA215-A60C-4581-B8C4-0D6264ED9CCC}" type="presOf" srcId="{5829C5C4-61FA-4BA3-85D2-EF5F17A2DD80}" destId="{436EAACE-29F2-4CA6-A9E4-38AF847305FA}" srcOrd="0" destOrd="0" presId="urn:microsoft.com/office/officeart/2005/8/layout/orgChart1"/>
    <dgm:cxn modelId="{7B41FF15-FC52-4DA9-8F54-04A726B996CA}" type="presOf" srcId="{BFF45545-1150-4D8C-929E-A6E21711090C}" destId="{82301F20-B95D-4C1C-AC7A-30F57155A0B5}" srcOrd="1" destOrd="0" presId="urn:microsoft.com/office/officeart/2005/8/layout/orgChart1"/>
    <dgm:cxn modelId="{26764F18-47E1-4903-8A9A-5B96EF5EA114}" type="presOf" srcId="{DAC78853-0CBB-4DDA-887F-E62EFFB29B98}" destId="{83551639-F354-484D-931B-636AAE895F75}" srcOrd="0" destOrd="0" presId="urn:microsoft.com/office/officeart/2005/8/layout/orgChart1"/>
    <dgm:cxn modelId="{FF44A41A-A625-49BA-ACCD-EE9C6AF56496}" type="presOf" srcId="{746CD7EE-2C12-404B-A465-AF76D95581A8}" destId="{B2C21DFD-2847-4A09-9950-8494C0C29396}" srcOrd="1" destOrd="0" presId="urn:microsoft.com/office/officeart/2005/8/layout/orgChart1"/>
    <dgm:cxn modelId="{4FDF6D1B-FFBB-453D-BE32-5B9A61F30D1C}" srcId="{746CD7EE-2C12-404B-A465-AF76D95581A8}" destId="{6A5F1B00-EFE5-4237-9E85-110BCFFA6693}" srcOrd="1" destOrd="0" parTransId="{04F02766-FEB3-4F88-86AB-290CB922DAB4}" sibTransId="{B67DB142-412C-4EE3-8EED-D3675FE687DC}"/>
    <dgm:cxn modelId="{609A1C1C-DC61-40FE-B27B-4FBBD07F7258}" srcId="{22C94AC7-7EF4-4E94-8F33-639DF4F2F5BE}" destId="{6A303140-7F5F-4ED7-867C-F7BE34A27FCC}" srcOrd="3" destOrd="0" parTransId="{211CFECD-9B46-4579-BF48-6BC3E5413559}" sibTransId="{20B1E350-36CB-4891-990A-4219290AC19D}"/>
    <dgm:cxn modelId="{AF38B01C-2E80-4C1A-8C50-F1110A9CAD76}" type="presOf" srcId="{B763BAEC-8A22-4BE6-AC57-FCDDA605B1CE}" destId="{6DC3024B-97F0-40B6-8B02-18B6E92E090F}" srcOrd="0" destOrd="0" presId="urn:microsoft.com/office/officeart/2005/8/layout/orgChart1"/>
    <dgm:cxn modelId="{4E8DCE21-93D2-4F12-B0D0-94E4224574F4}" type="presOf" srcId="{87522F4C-D967-43B9-8C8A-14E1CF181222}" destId="{304B588C-87E5-4BDF-AF57-09BD0128CD09}" srcOrd="0" destOrd="0" presId="urn:microsoft.com/office/officeart/2005/8/layout/orgChart1"/>
    <dgm:cxn modelId="{B8316723-90B1-4249-96BB-3B199F2F515F}" srcId="{4405913B-AB7F-406B-A70F-2B4885924642}" destId="{746CD7EE-2C12-404B-A465-AF76D95581A8}" srcOrd="3" destOrd="0" parTransId="{A14A99C6-43D6-4B83-A9DB-C8CAC6E99219}" sibTransId="{98B07BCC-78A9-440E-B462-35E9A40FD100}"/>
    <dgm:cxn modelId="{4FF1DD24-65DF-4C2F-BC8A-B8FD67024193}" type="presOf" srcId="{211CFECD-9B46-4579-BF48-6BC3E5413559}" destId="{345DBDC4-93D9-44D4-8326-A2C0D463A608}" srcOrd="0" destOrd="0" presId="urn:microsoft.com/office/officeart/2005/8/layout/orgChart1"/>
    <dgm:cxn modelId="{7CA4DD25-5D29-486C-AAA0-CCE254424ECA}" type="presOf" srcId="{6A303140-7F5F-4ED7-867C-F7BE34A27FCC}" destId="{BB0953AB-77B1-461F-AC57-DB99676C21FA}" srcOrd="1" destOrd="0" presId="urn:microsoft.com/office/officeart/2005/8/layout/orgChart1"/>
    <dgm:cxn modelId="{99991426-6BF3-49F3-BE06-AA9D35C842DD}" type="presOf" srcId="{AF48580E-E6E7-4F1D-9277-53401BC50E6C}" destId="{C6C36841-0263-4214-B07A-56B1789C602D}" srcOrd="0" destOrd="0" presId="urn:microsoft.com/office/officeart/2005/8/layout/orgChart1"/>
    <dgm:cxn modelId="{CBB96726-5CF6-4CE8-8404-7143D3DC125D}" srcId="{260E1CFF-0316-4787-8A0E-C824D3EEF858}" destId="{85092356-CC8D-48A1-83A1-374CCE01405A}" srcOrd="2" destOrd="0" parTransId="{3C0AA605-1F5B-4F79-97D0-7CF7E1242DB4}" sibTransId="{58D0F9B3-FAE1-4C72-BB21-32344AD21B74}"/>
    <dgm:cxn modelId="{0CB03027-E300-4AFE-B158-B8762A484DB4}" type="presOf" srcId="{B39153A7-A465-46E6-8A1F-15FB40F69818}" destId="{5E3E0FC1-C8E6-4721-8EF1-EFEF580E2AAC}" srcOrd="1" destOrd="0" presId="urn:microsoft.com/office/officeart/2005/8/layout/orgChart1"/>
    <dgm:cxn modelId="{80561B2A-0810-42F9-8C38-F8E55B2A5067}" srcId="{0C363635-71A9-4BEC-91D2-7A56ADDF3EDE}" destId="{B39153A7-A465-46E6-8A1F-15FB40F69818}" srcOrd="1" destOrd="0" parTransId="{E345FBE6-01F9-4512-8E87-27341FDAA5C0}" sibTransId="{56516515-D1C0-4B93-9F1C-A8A48358FD7F}"/>
    <dgm:cxn modelId="{7EE38C2A-C087-4983-A074-84937007BB17}" srcId="{2087DF06-1FFD-48FE-888C-E1070B883B28}" destId="{B40CB263-733F-4848-83EF-BB50BFE834E8}" srcOrd="3" destOrd="0" parTransId="{6323DAC8-6C66-4FED-8577-E374965B1D31}" sibTransId="{EAB31CA6-72A8-4635-97AD-3B1FFB5A2F74}"/>
    <dgm:cxn modelId="{7C56762D-48E8-4EFF-8118-687A84980FEF}" type="presOf" srcId="{7E1DD8A2-AED3-4473-91C7-E51F54584AB6}" destId="{A99B6EBB-FB4B-4D67-A3BE-DAC264C3C633}" srcOrd="0" destOrd="0" presId="urn:microsoft.com/office/officeart/2005/8/layout/orgChart1"/>
    <dgm:cxn modelId="{3F555333-DCF0-4B69-BA25-E1E4E60244F7}" type="presOf" srcId="{02D5797C-E9D5-432F-8BB4-CCFB774B0FBA}" destId="{AF459DCD-718E-40E3-9CF4-25F9E872B3A1}" srcOrd="0" destOrd="0" presId="urn:microsoft.com/office/officeart/2005/8/layout/orgChart1"/>
    <dgm:cxn modelId="{24B9C235-4761-4128-81E1-26FBBEDB5A74}" type="presOf" srcId="{90841009-9B40-4FFB-B1D3-7DD2BA2B514F}" destId="{6B3246D0-49DC-4C33-95D5-5DD6A9A6A673}" srcOrd="0" destOrd="0" presId="urn:microsoft.com/office/officeart/2005/8/layout/orgChart1"/>
    <dgm:cxn modelId="{5D1A8F36-ABC6-446D-9BD1-AEEBDCBAFBBD}" srcId="{22C94AC7-7EF4-4E94-8F33-639DF4F2F5BE}" destId="{A6410FE5-62E1-404B-8A62-15426A3F288A}" srcOrd="2" destOrd="0" parTransId="{1CD03431-9793-4C4C-A010-D5EC97935D5E}" sibTransId="{75A63A29-EAB6-4948-B0EF-4A92802BC9BC}"/>
    <dgm:cxn modelId="{69E5CB3E-0DE5-4933-86C2-ADE795A4762A}" type="presOf" srcId="{6185069D-A154-4C57-8398-0B3BBFA6DD7F}" destId="{1FDCFC97-D4EF-466C-8ADC-AA7FCD1E7646}" srcOrd="0" destOrd="0" presId="urn:microsoft.com/office/officeart/2005/8/layout/orgChart1"/>
    <dgm:cxn modelId="{384D0661-5929-4813-BB29-4944517B796F}" type="presOf" srcId="{0C363635-71A9-4BEC-91D2-7A56ADDF3EDE}" destId="{66426DFF-B65A-4C4F-A9EF-BC81AAF0A4A1}" srcOrd="0" destOrd="0" presId="urn:microsoft.com/office/officeart/2005/8/layout/orgChart1"/>
    <dgm:cxn modelId="{35A44743-DCC5-4E39-A833-DE38138AFC50}" srcId="{4405913B-AB7F-406B-A70F-2B4885924642}" destId="{22C94AC7-7EF4-4E94-8F33-639DF4F2F5BE}" srcOrd="2" destOrd="0" parTransId="{90841009-9B40-4FFB-B1D3-7DD2BA2B514F}" sibTransId="{4F71AACF-C476-4ACD-96F5-8259705C5418}"/>
    <dgm:cxn modelId="{A4DFA765-4AD1-4E36-B860-9D98501CF160}" srcId="{0C363635-71A9-4BEC-91D2-7A56ADDF3EDE}" destId="{CE546EC2-123C-4A01-B198-EA25F2CECBD7}" srcOrd="2" destOrd="0" parTransId="{08A4FDBE-D86E-4C5D-80E4-471F5765D21A}" sibTransId="{009B3A3E-D97A-4CD8-A82E-F8570AD2AB0B}"/>
    <dgm:cxn modelId="{5A560C4B-2B1F-44BA-8E8E-98831A35E3FA}" srcId="{87522F4C-D967-43B9-8C8A-14E1CF181222}" destId="{DAC78853-0CBB-4DDA-887F-E62EFFB29B98}" srcOrd="0" destOrd="0" parTransId="{7E1DD8A2-AED3-4473-91C7-E51F54584AB6}" sibTransId="{1D921F9B-7809-4B8E-9CD6-EA3A1A31BDD0}"/>
    <dgm:cxn modelId="{A5F2FE4B-964C-4ED1-B821-5788C37CCE1C}" type="presOf" srcId="{1CD03431-9793-4C4C-A010-D5EC97935D5E}" destId="{8357DAC8-4FBE-4C49-A16F-1B02C97EE7FB}" srcOrd="0" destOrd="0" presId="urn:microsoft.com/office/officeart/2005/8/layout/orgChart1"/>
    <dgm:cxn modelId="{8B48376C-C1B4-4EBD-BC5A-8DEED5B92F3B}" type="presOf" srcId="{2D760674-D8FE-4B5D-81BE-5A6972A0EBF8}" destId="{FBE73927-CFA9-451B-BC23-F3D99AC01CDB}" srcOrd="1" destOrd="0" presId="urn:microsoft.com/office/officeart/2005/8/layout/orgChart1"/>
    <dgm:cxn modelId="{954B394C-918E-4BED-B90D-5B67E3B84FE1}" srcId="{0C363635-71A9-4BEC-91D2-7A56ADDF3EDE}" destId="{D55A5D29-8A9A-4DCD-927A-EACC6B2D435C}" srcOrd="3" destOrd="0" parTransId="{8ECABE14-6292-47CC-B134-918A09404764}" sibTransId="{3D34548B-3C04-4331-811B-32BFA2EC9202}"/>
    <dgm:cxn modelId="{181E704C-4858-4E40-8C7A-F07050F2EA9B}" type="presOf" srcId="{2D760674-D8FE-4B5D-81BE-5A6972A0EBF8}" destId="{69FBAD1C-AE99-4874-8D60-38A7A7834418}" srcOrd="0" destOrd="0" presId="urn:microsoft.com/office/officeart/2005/8/layout/orgChart1"/>
    <dgm:cxn modelId="{88AB786D-A9B1-439D-B224-AB0DC8F6E67E}" type="presOf" srcId="{B40CB263-733F-4848-83EF-BB50BFE834E8}" destId="{26406FE8-9A1C-4EE3-9175-321B9434BDFE}" srcOrd="1" destOrd="0" presId="urn:microsoft.com/office/officeart/2005/8/layout/orgChart1"/>
    <dgm:cxn modelId="{EAE5A94E-40F8-474C-B7C2-952A36337881}" type="presOf" srcId="{746CD7EE-2C12-404B-A465-AF76D95581A8}" destId="{7A32F427-5675-4A46-92A5-197DD71B4F95}" srcOrd="0" destOrd="0" presId="urn:microsoft.com/office/officeart/2005/8/layout/orgChart1"/>
    <dgm:cxn modelId="{CE92D14E-416A-4D27-B455-79485491CCE6}" srcId="{2087DF06-1FFD-48FE-888C-E1070B883B28}" destId="{B763BAEC-8A22-4BE6-AC57-FCDDA605B1CE}" srcOrd="0" destOrd="0" parTransId="{D96EF9C8-C087-4E41-9806-CB68A35D3723}" sibTransId="{F10AF6EA-29A0-4C8D-8D89-FB2B93E376D7}"/>
    <dgm:cxn modelId="{01BC0D50-F672-4C0F-BF6B-E05A256C5DEE}" type="presOf" srcId="{3C0AA605-1F5B-4F79-97D0-7CF7E1242DB4}" destId="{A979DB8A-9F0A-499B-8721-23FCF2C1897E}" srcOrd="0" destOrd="0" presId="urn:microsoft.com/office/officeart/2005/8/layout/orgChart1"/>
    <dgm:cxn modelId="{B3EE3371-B013-4009-B4AB-FCF236FBA75E}" type="presOf" srcId="{0C363635-71A9-4BEC-91D2-7A56ADDF3EDE}" destId="{9E3B2CF5-5BAF-467B-AE6A-50CEF32EEF0D}" srcOrd="1" destOrd="0" presId="urn:microsoft.com/office/officeart/2005/8/layout/orgChart1"/>
    <dgm:cxn modelId="{A5C93472-C8C2-4C79-AA6E-1D8E1B56F1AF}" type="presOf" srcId="{CCC27E36-6A12-4644-B35D-AF119C215C23}" destId="{2858C848-1DD6-450F-96C9-7878A12166F3}" srcOrd="0" destOrd="0" presId="urn:microsoft.com/office/officeart/2005/8/layout/orgChart1"/>
    <dgm:cxn modelId="{6AC2D854-3724-4E2F-8477-ECCC7239BCE7}" type="presOf" srcId="{CE546EC2-123C-4A01-B198-EA25F2CECBD7}" destId="{934CCD79-54B7-484F-89BE-292E2BE53F3F}" srcOrd="0" destOrd="0" presId="urn:microsoft.com/office/officeart/2005/8/layout/orgChart1"/>
    <dgm:cxn modelId="{CEF47A57-CBCD-4427-A308-3DEEB2A01A8B}" type="presOf" srcId="{B763BAEC-8A22-4BE6-AC57-FCDDA605B1CE}" destId="{6BC4A11C-F887-4F6D-BC6C-F9E0D1DDC98A}" srcOrd="1" destOrd="0" presId="urn:microsoft.com/office/officeart/2005/8/layout/orgChart1"/>
    <dgm:cxn modelId="{AC18A658-3CF8-4EC7-B1A2-D6467DAE45A2}" type="presOf" srcId="{F2A791A5-905F-474B-B600-8968B6ED4AD6}" destId="{117F1B0B-EB97-4DDA-AFBF-35704F07D103}" srcOrd="1" destOrd="0" presId="urn:microsoft.com/office/officeart/2005/8/layout/orgChart1"/>
    <dgm:cxn modelId="{31E2DD58-02EE-459E-BD90-7AD68209E524}" type="presOf" srcId="{C6556F38-7C91-479E-A50A-F2B453D14041}" destId="{30C9F746-BC94-4344-B1DE-97314F02D5AB}" srcOrd="0" destOrd="0" presId="urn:microsoft.com/office/officeart/2005/8/layout/orgChart1"/>
    <dgm:cxn modelId="{D643E358-78BD-4BF1-A938-A41E32FDE621}" type="presOf" srcId="{87522F4C-D967-43B9-8C8A-14E1CF181222}" destId="{FB901FAB-3EA9-494D-8051-86B3AD8A1A5C}" srcOrd="1" destOrd="0" presId="urn:microsoft.com/office/officeart/2005/8/layout/orgChart1"/>
    <dgm:cxn modelId="{44AC727A-CDD0-4144-BC46-CFE9A52B23E4}" type="presOf" srcId="{2087DF06-1FFD-48FE-888C-E1070B883B28}" destId="{14626245-D401-4970-8E0B-2D363D7B07D4}" srcOrd="0" destOrd="0" presId="urn:microsoft.com/office/officeart/2005/8/layout/orgChart1"/>
    <dgm:cxn modelId="{40B4817B-C558-4E7F-89A9-4915EA960BC8}" type="presOf" srcId="{F2A791A5-905F-474B-B600-8968B6ED4AD6}" destId="{C6F2417D-9528-4364-8CB8-E9CB9FD8F15B}" srcOrd="0" destOrd="0" presId="urn:microsoft.com/office/officeart/2005/8/layout/orgChart1"/>
    <dgm:cxn modelId="{183BDB7B-57F5-4BA9-AB07-09A48DC584DD}" type="presOf" srcId="{E193196B-A82B-4814-9833-A6C2BDEFDD5E}" destId="{09D1181F-FCB1-4A8D-A2DC-BB6A042A1ED9}" srcOrd="0" destOrd="0" presId="urn:microsoft.com/office/officeart/2005/8/layout/orgChart1"/>
    <dgm:cxn modelId="{050DF87C-E3CE-4AE4-8218-5E90D2504879}" type="presOf" srcId="{22C94AC7-7EF4-4E94-8F33-639DF4F2F5BE}" destId="{971677D1-9B5D-4AAB-BEC1-683AC5CCC646}" srcOrd="0" destOrd="0" presId="urn:microsoft.com/office/officeart/2005/8/layout/orgChart1"/>
    <dgm:cxn modelId="{C321997D-841E-4FE4-844A-C9E7B63472D7}" srcId="{0C363635-71A9-4BEC-91D2-7A56ADDF3EDE}" destId="{79E9785B-310D-4D6B-AF3D-56E3BD02DAB8}" srcOrd="0" destOrd="0" parTransId="{8AC9C28C-6D36-48B5-BCE1-A0E0B36929D8}" sibTransId="{A06A077B-9C48-4094-82AA-40074A8BF760}"/>
    <dgm:cxn modelId="{9D09CC7D-F9C2-43A5-B703-264CDA92393A}" type="presOf" srcId="{260E1CFF-0316-4787-8A0E-C824D3EEF858}" destId="{D651A006-ED77-4B1E-9A16-0B571DB73FDA}" srcOrd="0" destOrd="0" presId="urn:microsoft.com/office/officeart/2005/8/layout/orgChart1"/>
    <dgm:cxn modelId="{E623ED7D-9DBC-4DD9-888D-FB95BAE4FF72}" type="presOf" srcId="{F3C28125-C326-49B9-8541-59CE3E737C2E}" destId="{5D6FC0BA-0A47-4E4B-ABEA-30E80A719D55}" srcOrd="0" destOrd="0" presId="urn:microsoft.com/office/officeart/2005/8/layout/orgChart1"/>
    <dgm:cxn modelId="{EF551880-795F-4D33-957F-A09D63DEF88A}" type="presOf" srcId="{2C5C14F5-04C9-4B44-A215-57FF3C75272B}" destId="{05FE172C-848A-40A4-901A-9BB61E33A8AE}" srcOrd="0" destOrd="0" presId="urn:microsoft.com/office/officeart/2005/8/layout/orgChart1"/>
    <dgm:cxn modelId="{ACD31381-1F78-4004-98ED-A06C0ACABA7C}" type="presOf" srcId="{08A4FDBE-D86E-4C5D-80E4-471F5765D21A}" destId="{6CC76196-D180-4ECC-B94A-22F9F5EF0EBB}" srcOrd="0" destOrd="0" presId="urn:microsoft.com/office/officeart/2005/8/layout/orgChart1"/>
    <dgm:cxn modelId="{F0713389-4301-431C-BF20-DDD77F728574}" type="presOf" srcId="{9E98F61D-0D15-4EE4-9398-F8AFE418808C}" destId="{47B4FAEA-6CB8-448D-B573-E2B29B9C3ADF}" srcOrd="0" destOrd="0" presId="urn:microsoft.com/office/officeart/2005/8/layout/orgChart1"/>
    <dgm:cxn modelId="{1D937689-D569-44D6-B1CC-AC24E5AF165D}" type="presOf" srcId="{5829C5C4-61FA-4BA3-85D2-EF5F17A2DD80}" destId="{76CF61BA-72F2-4C88-9C1E-057F4070E994}" srcOrd="1" destOrd="0" presId="urn:microsoft.com/office/officeart/2005/8/layout/orgChart1"/>
    <dgm:cxn modelId="{303B5D8A-861A-46E2-A14F-38790FF9A34B}" srcId="{22C94AC7-7EF4-4E94-8F33-639DF4F2F5BE}" destId="{F2A791A5-905F-474B-B600-8968B6ED4AD6}" srcOrd="1" destOrd="0" parTransId="{699E36FA-3027-4F73-9D9C-A4653EB1BC6B}" sibTransId="{7FACAA70-93C1-46CE-887A-6B1A84C61B59}"/>
    <dgm:cxn modelId="{41BD3A8C-DBA2-4FF5-AB46-16701A3AA31D}" type="presOf" srcId="{6323DAC8-6C66-4FED-8577-E374965B1D31}" destId="{A987AE76-4BEA-44B6-9630-863DFA692843}" srcOrd="0" destOrd="0" presId="urn:microsoft.com/office/officeart/2005/8/layout/orgChart1"/>
    <dgm:cxn modelId="{D0EB868C-9525-46BC-AACB-2BEBC655C877}" type="presOf" srcId="{6A303140-7F5F-4ED7-867C-F7BE34A27FCC}" destId="{85CC9C8F-7C86-4852-B689-04A82CFF6310}" srcOrd="0" destOrd="0" presId="urn:microsoft.com/office/officeart/2005/8/layout/orgChart1"/>
    <dgm:cxn modelId="{CDBE2990-A701-47DF-88DB-79C7A996E613}" type="presOf" srcId="{8ECABE14-6292-47CC-B134-918A09404764}" destId="{49B141BA-F889-43B6-BCC0-62DC8551D573}" srcOrd="0" destOrd="0" presId="urn:microsoft.com/office/officeart/2005/8/layout/orgChart1"/>
    <dgm:cxn modelId="{EE042D96-0600-430B-A249-78636D3E79E0}" type="presOf" srcId="{6A5F1B00-EFE5-4237-9E85-110BCFFA6693}" destId="{17DAAF12-3AE6-4C26-9A27-9CC70611BA58}" srcOrd="1" destOrd="0" presId="urn:microsoft.com/office/officeart/2005/8/layout/orgChart1"/>
    <dgm:cxn modelId="{3DA87D9B-B58F-46B0-A2D8-88CBA342726D}" srcId="{260E1CFF-0316-4787-8A0E-C824D3EEF858}" destId="{2D760674-D8FE-4B5D-81BE-5A6972A0EBF8}" srcOrd="3" destOrd="0" parTransId="{CCC27E36-6A12-4644-B35D-AF119C215C23}" sibTransId="{9C2A354A-2053-4429-B969-F3ABA1596129}"/>
    <dgm:cxn modelId="{D065579D-37B6-4A5C-B0C1-23E62EFA7D60}" type="presOf" srcId="{4405913B-AB7F-406B-A70F-2B4885924642}" destId="{AE507060-E963-4119-95FC-04591F89C4AD}" srcOrd="0" destOrd="0" presId="urn:microsoft.com/office/officeart/2005/8/layout/orgChart1"/>
    <dgm:cxn modelId="{E02615A7-FD1B-44C4-8000-7B6C21601CCF}" type="presOf" srcId="{92605C96-7816-4319-A34B-367E0CEA4156}" destId="{36AA16B7-F07E-48D7-80E6-E04F1BC6658E}" srcOrd="0" destOrd="0" presId="urn:microsoft.com/office/officeart/2005/8/layout/orgChart1"/>
    <dgm:cxn modelId="{490E24AB-3360-4DC6-A565-E0737E848B98}" srcId="{746CD7EE-2C12-404B-A465-AF76D95581A8}" destId="{D57EAC9F-F727-4439-841B-6A616BD2C88E}" srcOrd="0" destOrd="0" parTransId="{4F4CEB9C-7E06-4D2C-95A4-AD5564927E13}" sibTransId="{9D578256-B423-4A89-8B42-4000C6815288}"/>
    <dgm:cxn modelId="{59B06EAE-7C43-434F-838A-399CC355B29F}" type="presOf" srcId="{4F4CEB9C-7E06-4D2C-95A4-AD5564927E13}" destId="{DA2CF8BA-263D-44BF-9BD7-B796DC15A30E}" srcOrd="0" destOrd="0" presId="urn:microsoft.com/office/officeart/2005/8/layout/orgChart1"/>
    <dgm:cxn modelId="{6EC485B4-F937-4B2E-B781-30D1DD2FA466}" srcId="{2087DF06-1FFD-48FE-888C-E1070B883B28}" destId="{BFF45545-1150-4D8C-929E-A6E21711090C}" srcOrd="1" destOrd="0" parTransId="{8DDEAEB3-4F6B-4189-BB8A-5FB55F26B996}" sibTransId="{62B497EF-DE0D-4371-9E2C-0B1EB0FAA1DB}"/>
    <dgm:cxn modelId="{66CC56B5-87EC-484F-A60D-C2B6B3B89C02}" type="presOf" srcId="{FF450314-4E0C-4057-946E-ADE2A4FB37E7}" destId="{0C2CD66C-86DE-4633-93B1-B4096919F5F8}" srcOrd="1" destOrd="0" presId="urn:microsoft.com/office/officeart/2005/8/layout/orgChart1"/>
    <dgm:cxn modelId="{FABE4DB6-7E89-4F7D-AAAF-CB28E8EC5CE4}" type="presOf" srcId="{D57EAC9F-F727-4439-841B-6A616BD2C88E}" destId="{B8C97A3F-60ED-421D-B0C5-DF7401D10757}" srcOrd="0" destOrd="0" presId="urn:microsoft.com/office/officeart/2005/8/layout/orgChart1"/>
    <dgm:cxn modelId="{7B171DB7-E0A1-4DEF-9F07-7E6778AE70C6}" type="presOf" srcId="{6A5F1B00-EFE5-4237-9E85-110BCFFA6693}" destId="{B171C722-6D7C-4DAE-8DD9-B4A363F2CD72}" srcOrd="0" destOrd="0" presId="urn:microsoft.com/office/officeart/2005/8/layout/orgChart1"/>
    <dgm:cxn modelId="{0FBEA5B7-12AC-461F-B7C0-BE0EB5DAA82B}" type="presOf" srcId="{D55A5D29-8A9A-4DCD-927A-EACC6B2D435C}" destId="{71882EB4-9C87-4A7F-A47F-C65BF594AF20}" srcOrd="0" destOrd="0" presId="urn:microsoft.com/office/officeart/2005/8/layout/orgChart1"/>
    <dgm:cxn modelId="{5606C7B8-81CB-405C-8F4E-48885E9250E5}" type="presOf" srcId="{280BAA99-621A-4D13-8DCB-180A1F09A02C}" destId="{61FF7BFF-B1FF-4C17-9AAA-A64E99E71342}" srcOrd="1" destOrd="0" presId="urn:microsoft.com/office/officeart/2005/8/layout/orgChart1"/>
    <dgm:cxn modelId="{41E97EB9-AA3C-468A-A2C5-027828A76E7E}" type="presOf" srcId="{04F02766-FEB3-4F88-86AB-290CB922DAB4}" destId="{73EB05B3-8C66-438F-9051-D6873F53098D}" srcOrd="0" destOrd="0" presId="urn:microsoft.com/office/officeart/2005/8/layout/orgChart1"/>
    <dgm:cxn modelId="{C9F769BB-4376-42D9-A9A1-4AC9581EA305}" type="presOf" srcId="{85092356-CC8D-48A1-83A1-374CCE01405A}" destId="{2A04AD84-2650-4AD6-A4D1-115677945027}" srcOrd="1" destOrd="0" presId="urn:microsoft.com/office/officeart/2005/8/layout/orgChart1"/>
    <dgm:cxn modelId="{0922EBBC-4B61-4D47-9484-07FDF8350530}" srcId="{22C94AC7-7EF4-4E94-8F33-639DF4F2F5BE}" destId="{C6556F38-7C91-479E-A50A-F2B453D14041}" srcOrd="0" destOrd="0" parTransId="{9E98F61D-0D15-4EE4-9398-F8AFE418808C}" sibTransId="{8BEBC7F3-6494-4E47-B579-D5E8C5BB7307}"/>
    <dgm:cxn modelId="{27AE2FBE-AE7A-4ED0-A020-414F2811AADF}" type="presOf" srcId="{A6410FE5-62E1-404B-8A62-15426A3F288A}" destId="{7BF20C54-DFFA-4AD1-BC8C-09FE30B7D1FB}" srcOrd="0" destOrd="0" presId="urn:microsoft.com/office/officeart/2005/8/layout/orgChart1"/>
    <dgm:cxn modelId="{CBA386C1-325D-428F-98EE-BD999D98740B}" type="presOf" srcId="{C6556F38-7C91-479E-A50A-F2B453D14041}" destId="{42DD26FA-96B7-47F1-991D-0E5C72396D7C}" srcOrd="1" destOrd="0" presId="urn:microsoft.com/office/officeart/2005/8/layout/orgChart1"/>
    <dgm:cxn modelId="{FBBBAAC4-0AD2-47C7-853B-DF9F81FF0502}" type="presOf" srcId="{A6410FE5-62E1-404B-8A62-15426A3F288A}" destId="{C6314FBE-5111-4A7C-AE0E-1DF1EC3D0336}" srcOrd="1" destOrd="0" presId="urn:microsoft.com/office/officeart/2005/8/layout/orgChart1"/>
    <dgm:cxn modelId="{FE6AE7C6-5D0F-4593-9D7F-BAA1E47288E9}" type="presOf" srcId="{B39153A7-A465-46E6-8A1F-15FB40F69818}" destId="{A2657924-B186-42D8-8014-9973319F2AEB}" srcOrd="0" destOrd="0" presId="urn:microsoft.com/office/officeart/2005/8/layout/orgChart1"/>
    <dgm:cxn modelId="{670CADC8-4B59-4E9E-BB74-9084A6D25FF6}" type="presOf" srcId="{4405913B-AB7F-406B-A70F-2B4885924642}" destId="{C6DC1BA0-4BF2-4979-9DCB-0871DA915723}" srcOrd="1" destOrd="0" presId="urn:microsoft.com/office/officeart/2005/8/layout/orgChart1"/>
    <dgm:cxn modelId="{0A6AA8D0-FC37-4551-A8A1-DA394AB2B128}" type="presOf" srcId="{69014098-811C-4D3A-BD2C-CF54B4CC16CE}" destId="{8EA92A7D-742D-4A62-8F70-9031B57A0296}" srcOrd="0" destOrd="0" presId="urn:microsoft.com/office/officeart/2005/8/layout/orgChart1"/>
    <dgm:cxn modelId="{F4CDC0D1-120C-46EA-8B9C-3EA59FC56B34}" type="presOf" srcId="{B40CB263-733F-4848-83EF-BB50BFE834E8}" destId="{00F3DF2B-1E6E-4CCC-A919-09340ECA488A}" srcOrd="0" destOrd="0" presId="urn:microsoft.com/office/officeart/2005/8/layout/orgChart1"/>
    <dgm:cxn modelId="{A18E50D3-B9B9-4403-9C6E-F5845DAD0494}" type="presOf" srcId="{699E36FA-3027-4F73-9D9C-A4653EB1BC6B}" destId="{6887B092-549C-4203-B99B-5AB5EA8EB9DB}" srcOrd="0" destOrd="0" presId="urn:microsoft.com/office/officeart/2005/8/layout/orgChart1"/>
    <dgm:cxn modelId="{23094ED4-B42F-4411-8B77-02CD7C44D94B}" type="presOf" srcId="{CE546EC2-123C-4A01-B198-EA25F2CECBD7}" destId="{1E40F7B8-17AE-45B8-8141-530AE8486537}" srcOrd="1" destOrd="0" presId="urn:microsoft.com/office/officeart/2005/8/layout/orgChart1"/>
    <dgm:cxn modelId="{7FA5F0D7-DC5C-4F83-948F-F54F23818B79}" type="presOf" srcId="{771CA503-2B3D-4BED-8BCD-2FBAA565BCCC}" destId="{75C458AB-B3DE-4D83-ADC4-ABAB5C98CFF2}" srcOrd="0" destOrd="0" presId="urn:microsoft.com/office/officeart/2005/8/layout/orgChart1"/>
    <dgm:cxn modelId="{61F411D9-CFBA-4DBA-B8C9-94FB1BDA8526}" srcId="{4405913B-AB7F-406B-A70F-2B4885924642}" destId="{87522F4C-D967-43B9-8C8A-14E1CF181222}" srcOrd="5" destOrd="0" parTransId="{69014098-811C-4D3A-BD2C-CF54B4CC16CE}" sibTransId="{81F172D9-233B-4681-946A-928BBAF2DADE}"/>
    <dgm:cxn modelId="{F3D985D9-C9D2-4C16-A1D2-2EB513656484}" type="presOf" srcId="{FF450314-4E0C-4057-946E-ADE2A4FB37E7}" destId="{A3D857D1-0333-461B-BE21-FF71AE3673F2}" srcOrd="0" destOrd="0" presId="urn:microsoft.com/office/officeart/2005/8/layout/orgChart1"/>
    <dgm:cxn modelId="{DF6735DB-7331-4B3F-84B7-389F52C2BC55}" srcId="{260E1CFF-0316-4787-8A0E-C824D3EEF858}" destId="{5829C5C4-61FA-4BA3-85D2-EF5F17A2DD80}" srcOrd="1" destOrd="0" parTransId="{AF48580E-E6E7-4F1D-9277-53401BC50E6C}" sibTransId="{5DF259E7-FCD3-49E2-992E-B19A19E6A7C4}"/>
    <dgm:cxn modelId="{E6F2BDDB-E302-4D97-99A2-4B1F22B4CBED}" srcId="{4405913B-AB7F-406B-A70F-2B4885924642}" destId="{260E1CFF-0316-4787-8A0E-C824D3EEF858}" srcOrd="0" destOrd="0" parTransId="{771CA503-2B3D-4BED-8BCD-2FBAA565BCCC}" sibTransId="{22F92276-BD20-413E-8F24-3B25C1101A30}"/>
    <dgm:cxn modelId="{AF5885DE-DBE3-4728-8301-986A8A38F981}" type="presOf" srcId="{1E5C283F-95C9-41FB-A045-7D0105A83520}" destId="{A68A55C7-2087-437B-9058-32F2C13983D7}" srcOrd="0" destOrd="0" presId="urn:microsoft.com/office/officeart/2005/8/layout/orgChart1"/>
    <dgm:cxn modelId="{98500CDF-3B0D-4C07-898F-359CD9ED1B67}" type="presOf" srcId="{79E9785B-310D-4D6B-AF3D-56E3BD02DAB8}" destId="{C2E26D7E-A63E-49CE-8614-57E16518ADCC}" srcOrd="0" destOrd="0" presId="urn:microsoft.com/office/officeart/2005/8/layout/orgChart1"/>
    <dgm:cxn modelId="{E7C763E0-4484-40FD-B317-8E2F1E69DC2D}" srcId="{4405913B-AB7F-406B-A70F-2B4885924642}" destId="{0C363635-71A9-4BEC-91D2-7A56ADDF3EDE}" srcOrd="1" destOrd="0" parTransId="{E193196B-A82B-4814-9833-A6C2BDEFDD5E}" sibTransId="{3013FB4D-A73A-4147-87D9-B6AFAAFDCCF5}"/>
    <dgm:cxn modelId="{5649A3E0-F13E-43BD-9DEE-4C47B4FC7C84}" type="presOf" srcId="{8DDEAEB3-4F6B-4189-BB8A-5FB55F26B996}" destId="{EF792DD8-8A6C-4D4E-B549-6D6E9FE73BDB}" srcOrd="0" destOrd="0" presId="urn:microsoft.com/office/officeart/2005/8/layout/orgChart1"/>
    <dgm:cxn modelId="{B91FF8E0-87A1-4017-A721-F74253FF09A4}" type="presOf" srcId="{85092356-CC8D-48A1-83A1-374CCE01405A}" destId="{35341F1F-A155-4A76-B7EC-AD731F678B9F}" srcOrd="0" destOrd="0" presId="urn:microsoft.com/office/officeart/2005/8/layout/orgChart1"/>
    <dgm:cxn modelId="{348310E4-5938-4E7C-AFA0-675EA51F8C01}" type="presOf" srcId="{02D5797C-E9D5-432F-8BB4-CCFB774B0FBA}" destId="{314D6300-E01A-4D56-ADE7-88ADA316F5FC}" srcOrd="1" destOrd="0" presId="urn:microsoft.com/office/officeart/2005/8/layout/orgChart1"/>
    <dgm:cxn modelId="{5F42F1E5-E771-4A2C-A86F-B5A7E464EC80}" srcId="{4405913B-AB7F-406B-A70F-2B4885924642}" destId="{2087DF06-1FFD-48FE-888C-E1070B883B28}" srcOrd="4" destOrd="0" parTransId="{92605C96-7816-4319-A34B-367E0CEA4156}" sibTransId="{E5688CAD-4E0A-43A6-B5AB-55D1DEAF807A}"/>
    <dgm:cxn modelId="{AAEFE1E6-609D-4753-81BD-735C1B106671}" type="presOf" srcId="{E345FBE6-01F9-4512-8E87-27341FDAA5C0}" destId="{D4FCD53D-BD6B-4F45-81EA-DAC83795C4CF}" srcOrd="0" destOrd="0" presId="urn:microsoft.com/office/officeart/2005/8/layout/orgChart1"/>
    <dgm:cxn modelId="{231950ED-4A08-4A08-9CEE-81125E6271FE}" srcId="{6185069D-A154-4C57-8398-0B3BBFA6DD7F}" destId="{4405913B-AB7F-406B-A70F-2B4885924642}" srcOrd="0" destOrd="0" parTransId="{9E3F1A57-88BD-476C-A6E1-EF319985F9CF}" sibTransId="{A5F233A1-6BD9-45CF-8244-B9A8524467CB}"/>
    <dgm:cxn modelId="{ABD20FEF-BBC0-41CD-A9CA-33B9F02F00CA}" type="presOf" srcId="{D57EAC9F-F727-4439-841B-6A616BD2C88E}" destId="{4537F8FF-9EAD-49C0-8B17-1CE4F25130FE}" srcOrd="1" destOrd="0" presId="urn:microsoft.com/office/officeart/2005/8/layout/orgChart1"/>
    <dgm:cxn modelId="{DD6BECF1-E67F-4227-883C-ECF082DB9C69}" type="presOf" srcId="{260E1CFF-0316-4787-8A0E-C824D3EEF858}" destId="{CF7D5602-73BC-4507-A6ED-543BBF0EBF70}" srcOrd="1" destOrd="0" presId="urn:microsoft.com/office/officeart/2005/8/layout/orgChart1"/>
    <dgm:cxn modelId="{A64A10F3-0FC6-4B29-BBB2-CD56DDDD453D}" srcId="{260E1CFF-0316-4787-8A0E-C824D3EEF858}" destId="{02D5797C-E9D5-432F-8BB4-CCFB774B0FBA}" srcOrd="0" destOrd="0" parTransId="{2C5C14F5-04C9-4B44-A215-57FF3C75272B}" sibTransId="{C289A902-73C1-4425-9900-C5C0891CDF30}"/>
    <dgm:cxn modelId="{C0C8E8F4-7418-4BA0-BC29-88EC36AF67EE}" type="presOf" srcId="{8AC9C28C-6D36-48B5-BCE1-A0E0B36929D8}" destId="{AE6BCBE7-08F8-4003-AF53-111D48286499}" srcOrd="0" destOrd="0" presId="urn:microsoft.com/office/officeart/2005/8/layout/orgChart1"/>
    <dgm:cxn modelId="{CE28C1FD-3AD4-4C3D-8D24-63C473AA0135}" type="presOf" srcId="{D55A5D29-8A9A-4DCD-927A-EACC6B2D435C}" destId="{EA03318D-EAA0-4D35-987C-CA19F0010393}" srcOrd="1" destOrd="0" presId="urn:microsoft.com/office/officeart/2005/8/layout/orgChart1"/>
    <dgm:cxn modelId="{1F0DC3FD-5E76-4164-8A5C-E7F54AAAABDC}" type="presOf" srcId="{D96EF9C8-C087-4E41-9806-CB68A35D3723}" destId="{CE938603-3BC2-4FEA-AFBC-EC33A6371975}" srcOrd="0" destOrd="0" presId="urn:microsoft.com/office/officeart/2005/8/layout/orgChart1"/>
    <dgm:cxn modelId="{C2127A3F-BA3F-4F39-A6F4-14EB35F14FF1}" type="presParOf" srcId="{1FDCFC97-D4EF-466C-8ADC-AA7FCD1E7646}" destId="{61E9B0A1-9F4E-4305-9ED6-2EC03E412EFB}" srcOrd="0" destOrd="0" presId="urn:microsoft.com/office/officeart/2005/8/layout/orgChart1"/>
    <dgm:cxn modelId="{7F3FEDEB-F47C-44B5-B75E-7EC273CECF60}" type="presParOf" srcId="{61E9B0A1-9F4E-4305-9ED6-2EC03E412EFB}" destId="{671C7CDA-60AC-4AD4-9738-0BE914D30625}" srcOrd="0" destOrd="0" presId="urn:microsoft.com/office/officeart/2005/8/layout/orgChart1"/>
    <dgm:cxn modelId="{0F12B6FA-ED44-4318-B2B0-4A1620985E6C}" type="presParOf" srcId="{671C7CDA-60AC-4AD4-9738-0BE914D30625}" destId="{AE507060-E963-4119-95FC-04591F89C4AD}" srcOrd="0" destOrd="0" presId="urn:microsoft.com/office/officeart/2005/8/layout/orgChart1"/>
    <dgm:cxn modelId="{2ECF1D0E-8496-45CA-BECE-71C70D307AD3}" type="presParOf" srcId="{671C7CDA-60AC-4AD4-9738-0BE914D30625}" destId="{C6DC1BA0-4BF2-4979-9DCB-0871DA915723}" srcOrd="1" destOrd="0" presId="urn:microsoft.com/office/officeart/2005/8/layout/orgChart1"/>
    <dgm:cxn modelId="{C5435B81-42B8-4E5C-B961-701CF994A095}" type="presParOf" srcId="{61E9B0A1-9F4E-4305-9ED6-2EC03E412EFB}" destId="{6FCC7247-8AD4-4902-8558-8F68FB5C82FB}" srcOrd="1" destOrd="0" presId="urn:microsoft.com/office/officeart/2005/8/layout/orgChart1"/>
    <dgm:cxn modelId="{7C9E8620-4EE7-4005-9F05-2A184F89A5DB}" type="presParOf" srcId="{6FCC7247-8AD4-4902-8558-8F68FB5C82FB}" destId="{75C458AB-B3DE-4D83-ADC4-ABAB5C98CFF2}" srcOrd="0" destOrd="0" presId="urn:microsoft.com/office/officeart/2005/8/layout/orgChart1"/>
    <dgm:cxn modelId="{DBBBB9D1-5A94-4D1C-9356-4B6215617813}" type="presParOf" srcId="{6FCC7247-8AD4-4902-8558-8F68FB5C82FB}" destId="{F512B4DF-6E7A-4F79-9B1C-803CF8849F40}" srcOrd="1" destOrd="0" presId="urn:microsoft.com/office/officeart/2005/8/layout/orgChart1"/>
    <dgm:cxn modelId="{6D560F65-5625-4418-BA15-8FCB4EA3698D}" type="presParOf" srcId="{F512B4DF-6E7A-4F79-9B1C-803CF8849F40}" destId="{82C598AA-2569-4E7A-A9A9-F81E0BDE5974}" srcOrd="0" destOrd="0" presId="urn:microsoft.com/office/officeart/2005/8/layout/orgChart1"/>
    <dgm:cxn modelId="{3680C2BD-F576-4210-82C2-030C6A9784AC}" type="presParOf" srcId="{82C598AA-2569-4E7A-A9A9-F81E0BDE5974}" destId="{D651A006-ED77-4B1E-9A16-0B571DB73FDA}" srcOrd="0" destOrd="0" presId="urn:microsoft.com/office/officeart/2005/8/layout/orgChart1"/>
    <dgm:cxn modelId="{018B9E5F-3FBD-420C-90D4-CAA1A4F36EF5}" type="presParOf" srcId="{82C598AA-2569-4E7A-A9A9-F81E0BDE5974}" destId="{CF7D5602-73BC-4507-A6ED-543BBF0EBF70}" srcOrd="1" destOrd="0" presId="urn:microsoft.com/office/officeart/2005/8/layout/orgChart1"/>
    <dgm:cxn modelId="{0295E145-160C-42F9-8D2E-260D316D1CDC}" type="presParOf" srcId="{F512B4DF-6E7A-4F79-9B1C-803CF8849F40}" destId="{8F0FE9A7-9E85-4C5C-8705-D94E8D9C9ED4}" srcOrd="1" destOrd="0" presId="urn:microsoft.com/office/officeart/2005/8/layout/orgChart1"/>
    <dgm:cxn modelId="{C44EA731-3C80-44BB-A4EF-0A0476BF5CE8}" type="presParOf" srcId="{8F0FE9A7-9E85-4C5C-8705-D94E8D9C9ED4}" destId="{05FE172C-848A-40A4-901A-9BB61E33A8AE}" srcOrd="0" destOrd="0" presId="urn:microsoft.com/office/officeart/2005/8/layout/orgChart1"/>
    <dgm:cxn modelId="{340C6CC8-71AC-4DCF-8616-ACE527F1C5D5}" type="presParOf" srcId="{8F0FE9A7-9E85-4C5C-8705-D94E8D9C9ED4}" destId="{860C5CAA-2BE3-449F-9136-16F732F40465}" srcOrd="1" destOrd="0" presId="urn:microsoft.com/office/officeart/2005/8/layout/orgChart1"/>
    <dgm:cxn modelId="{C02DB8B5-7898-4018-A09C-AD798FA4ADF0}" type="presParOf" srcId="{860C5CAA-2BE3-449F-9136-16F732F40465}" destId="{E351588D-DD1F-4FF0-8237-CDB0D42391E1}" srcOrd="0" destOrd="0" presId="urn:microsoft.com/office/officeart/2005/8/layout/orgChart1"/>
    <dgm:cxn modelId="{3B6A98E7-1D34-47FC-B85B-D8895129CEBD}" type="presParOf" srcId="{E351588D-DD1F-4FF0-8237-CDB0D42391E1}" destId="{AF459DCD-718E-40E3-9CF4-25F9E872B3A1}" srcOrd="0" destOrd="0" presId="urn:microsoft.com/office/officeart/2005/8/layout/orgChart1"/>
    <dgm:cxn modelId="{B79C52A2-B630-40E0-8865-15E7AB474C37}" type="presParOf" srcId="{E351588D-DD1F-4FF0-8237-CDB0D42391E1}" destId="{314D6300-E01A-4D56-ADE7-88ADA316F5FC}" srcOrd="1" destOrd="0" presId="urn:microsoft.com/office/officeart/2005/8/layout/orgChart1"/>
    <dgm:cxn modelId="{A0F28964-D539-4155-B2E2-162E8E66B0D0}" type="presParOf" srcId="{860C5CAA-2BE3-449F-9136-16F732F40465}" destId="{E7B0CF3E-C5FA-4162-9AE9-5DAC7AB64E5C}" srcOrd="1" destOrd="0" presId="urn:microsoft.com/office/officeart/2005/8/layout/orgChart1"/>
    <dgm:cxn modelId="{A3FDC305-9CDF-496A-9E83-2A36598F735C}" type="presParOf" srcId="{860C5CAA-2BE3-449F-9136-16F732F40465}" destId="{0A281BE1-52B2-4A38-9DA9-6B04FE993F50}" srcOrd="2" destOrd="0" presId="urn:microsoft.com/office/officeart/2005/8/layout/orgChart1"/>
    <dgm:cxn modelId="{A72F8720-F053-4B50-898D-F8D175D440E8}" type="presParOf" srcId="{8F0FE9A7-9E85-4C5C-8705-D94E8D9C9ED4}" destId="{C6C36841-0263-4214-B07A-56B1789C602D}" srcOrd="2" destOrd="0" presId="urn:microsoft.com/office/officeart/2005/8/layout/orgChart1"/>
    <dgm:cxn modelId="{9407DB92-F7C3-46F7-9B31-14F4F5B43124}" type="presParOf" srcId="{8F0FE9A7-9E85-4C5C-8705-D94E8D9C9ED4}" destId="{A31B5B14-7402-4415-8516-17889C5723BB}" srcOrd="3" destOrd="0" presId="urn:microsoft.com/office/officeart/2005/8/layout/orgChart1"/>
    <dgm:cxn modelId="{DD06C4A0-DF45-43E6-AB94-F7F0CDFE0E8C}" type="presParOf" srcId="{A31B5B14-7402-4415-8516-17889C5723BB}" destId="{E74A287F-B089-4832-8C63-A71BE44B2220}" srcOrd="0" destOrd="0" presId="urn:microsoft.com/office/officeart/2005/8/layout/orgChart1"/>
    <dgm:cxn modelId="{BD38E1F3-FF74-48BC-9A55-57DD84CB1440}" type="presParOf" srcId="{E74A287F-B089-4832-8C63-A71BE44B2220}" destId="{436EAACE-29F2-4CA6-A9E4-38AF847305FA}" srcOrd="0" destOrd="0" presId="urn:microsoft.com/office/officeart/2005/8/layout/orgChart1"/>
    <dgm:cxn modelId="{C271511F-49D5-4907-94FB-10FBC2DEDB85}" type="presParOf" srcId="{E74A287F-B089-4832-8C63-A71BE44B2220}" destId="{76CF61BA-72F2-4C88-9C1E-057F4070E994}" srcOrd="1" destOrd="0" presId="urn:microsoft.com/office/officeart/2005/8/layout/orgChart1"/>
    <dgm:cxn modelId="{EC3C8F60-F169-425B-8977-07B64968C4EA}" type="presParOf" srcId="{A31B5B14-7402-4415-8516-17889C5723BB}" destId="{5EF92224-264B-4C1F-9769-53D73BA95667}" srcOrd="1" destOrd="0" presId="urn:microsoft.com/office/officeart/2005/8/layout/orgChart1"/>
    <dgm:cxn modelId="{4DC6BFAC-C989-4845-8C08-EA1812BF15E1}" type="presParOf" srcId="{A31B5B14-7402-4415-8516-17889C5723BB}" destId="{86C3D4A8-F583-40C3-8060-AE12D2BAC10D}" srcOrd="2" destOrd="0" presId="urn:microsoft.com/office/officeart/2005/8/layout/orgChart1"/>
    <dgm:cxn modelId="{48C65368-6147-4B15-901B-1DE4CC5A5FDF}" type="presParOf" srcId="{8F0FE9A7-9E85-4C5C-8705-D94E8D9C9ED4}" destId="{A979DB8A-9F0A-499B-8721-23FCF2C1897E}" srcOrd="4" destOrd="0" presId="urn:microsoft.com/office/officeart/2005/8/layout/orgChart1"/>
    <dgm:cxn modelId="{A08467C9-F398-42E0-97F3-C56F2347E8BF}" type="presParOf" srcId="{8F0FE9A7-9E85-4C5C-8705-D94E8D9C9ED4}" destId="{B4BF0D70-682C-45D9-AD4F-9B10866FBE42}" srcOrd="5" destOrd="0" presId="urn:microsoft.com/office/officeart/2005/8/layout/orgChart1"/>
    <dgm:cxn modelId="{B9027AA0-EC49-4B1F-8CF0-53AE2EDF25FC}" type="presParOf" srcId="{B4BF0D70-682C-45D9-AD4F-9B10866FBE42}" destId="{6E043B85-BDF7-4ED0-97C2-C0C73177E682}" srcOrd="0" destOrd="0" presId="urn:microsoft.com/office/officeart/2005/8/layout/orgChart1"/>
    <dgm:cxn modelId="{4CDBA943-3360-4ABF-8A8F-DA4DA1CCD62D}" type="presParOf" srcId="{6E043B85-BDF7-4ED0-97C2-C0C73177E682}" destId="{35341F1F-A155-4A76-B7EC-AD731F678B9F}" srcOrd="0" destOrd="0" presId="urn:microsoft.com/office/officeart/2005/8/layout/orgChart1"/>
    <dgm:cxn modelId="{5EE73D05-2584-43C8-8EC8-D14322F2506B}" type="presParOf" srcId="{6E043B85-BDF7-4ED0-97C2-C0C73177E682}" destId="{2A04AD84-2650-4AD6-A4D1-115677945027}" srcOrd="1" destOrd="0" presId="urn:microsoft.com/office/officeart/2005/8/layout/orgChart1"/>
    <dgm:cxn modelId="{CEE2E3E2-A643-4B50-BD7E-6897361585DB}" type="presParOf" srcId="{B4BF0D70-682C-45D9-AD4F-9B10866FBE42}" destId="{3E8B46D4-1E38-46EE-BE54-CE1CA66E3B24}" srcOrd="1" destOrd="0" presId="urn:microsoft.com/office/officeart/2005/8/layout/orgChart1"/>
    <dgm:cxn modelId="{0F744785-B6D3-4F3D-BFB1-F9921C7EBA28}" type="presParOf" srcId="{B4BF0D70-682C-45D9-AD4F-9B10866FBE42}" destId="{D55AE544-4855-43EE-B144-5F322EA8BB0C}" srcOrd="2" destOrd="0" presId="urn:microsoft.com/office/officeart/2005/8/layout/orgChart1"/>
    <dgm:cxn modelId="{57F90858-78F8-457C-B477-AE8D5E468323}" type="presParOf" srcId="{8F0FE9A7-9E85-4C5C-8705-D94E8D9C9ED4}" destId="{2858C848-1DD6-450F-96C9-7878A12166F3}" srcOrd="6" destOrd="0" presId="urn:microsoft.com/office/officeart/2005/8/layout/orgChart1"/>
    <dgm:cxn modelId="{36692218-EEAE-417D-ACF1-C5F11B9F5FFD}" type="presParOf" srcId="{8F0FE9A7-9E85-4C5C-8705-D94E8D9C9ED4}" destId="{CF30D9D4-D049-42EB-80A9-28F03211DEE6}" srcOrd="7" destOrd="0" presId="urn:microsoft.com/office/officeart/2005/8/layout/orgChart1"/>
    <dgm:cxn modelId="{AD2DC8AB-632F-470B-A8A2-4A1508DCB511}" type="presParOf" srcId="{CF30D9D4-D049-42EB-80A9-28F03211DEE6}" destId="{C48A6F86-56AC-4089-AFEB-735375647206}" srcOrd="0" destOrd="0" presId="urn:microsoft.com/office/officeart/2005/8/layout/orgChart1"/>
    <dgm:cxn modelId="{C21BE518-B8B4-4563-899D-1952829D2E42}" type="presParOf" srcId="{C48A6F86-56AC-4089-AFEB-735375647206}" destId="{69FBAD1C-AE99-4874-8D60-38A7A7834418}" srcOrd="0" destOrd="0" presId="urn:microsoft.com/office/officeart/2005/8/layout/orgChart1"/>
    <dgm:cxn modelId="{46801C08-2766-4C86-B118-6DB834401BF6}" type="presParOf" srcId="{C48A6F86-56AC-4089-AFEB-735375647206}" destId="{FBE73927-CFA9-451B-BC23-F3D99AC01CDB}" srcOrd="1" destOrd="0" presId="urn:microsoft.com/office/officeart/2005/8/layout/orgChart1"/>
    <dgm:cxn modelId="{6414A6D9-B2BC-473B-8318-370E9BDA83E7}" type="presParOf" srcId="{CF30D9D4-D049-42EB-80A9-28F03211DEE6}" destId="{684A79F3-8070-4C65-B797-99E9E7998016}" srcOrd="1" destOrd="0" presId="urn:microsoft.com/office/officeart/2005/8/layout/orgChart1"/>
    <dgm:cxn modelId="{9C0DBE17-ADD8-4F67-9733-8580734B6584}" type="presParOf" srcId="{CF30D9D4-D049-42EB-80A9-28F03211DEE6}" destId="{CCDCDF69-D88F-4BDB-A692-C69A30937D35}" srcOrd="2" destOrd="0" presId="urn:microsoft.com/office/officeart/2005/8/layout/orgChart1"/>
    <dgm:cxn modelId="{5D232EA8-9541-425A-96F8-0EE898B614F2}" type="presParOf" srcId="{F512B4DF-6E7A-4F79-9B1C-803CF8849F40}" destId="{AC9EA3E3-7C20-4167-9890-C0325F580B93}" srcOrd="2" destOrd="0" presId="urn:microsoft.com/office/officeart/2005/8/layout/orgChart1"/>
    <dgm:cxn modelId="{4DC61CA1-4C28-4567-97BC-D22EA63788EA}" type="presParOf" srcId="{6FCC7247-8AD4-4902-8558-8F68FB5C82FB}" destId="{09D1181F-FCB1-4A8D-A2DC-BB6A042A1ED9}" srcOrd="2" destOrd="0" presId="urn:microsoft.com/office/officeart/2005/8/layout/orgChart1"/>
    <dgm:cxn modelId="{1FB28851-EDAF-4966-AF69-62A36FDF3347}" type="presParOf" srcId="{6FCC7247-8AD4-4902-8558-8F68FB5C82FB}" destId="{E8629CF9-F10D-4A8E-B15B-F0F2EFC936F0}" srcOrd="3" destOrd="0" presId="urn:microsoft.com/office/officeart/2005/8/layout/orgChart1"/>
    <dgm:cxn modelId="{816577CD-6184-44C5-B773-61379E717A78}" type="presParOf" srcId="{E8629CF9-F10D-4A8E-B15B-F0F2EFC936F0}" destId="{AA26E89B-6497-4576-A04B-C766280FFEEC}" srcOrd="0" destOrd="0" presId="urn:microsoft.com/office/officeart/2005/8/layout/orgChart1"/>
    <dgm:cxn modelId="{6D2DBE74-CE01-4C6D-A159-DBDC41D5C64F}" type="presParOf" srcId="{AA26E89B-6497-4576-A04B-C766280FFEEC}" destId="{66426DFF-B65A-4C4F-A9EF-BC81AAF0A4A1}" srcOrd="0" destOrd="0" presId="urn:microsoft.com/office/officeart/2005/8/layout/orgChart1"/>
    <dgm:cxn modelId="{407A6AEB-4DA2-4ADD-A404-AC6231B79634}" type="presParOf" srcId="{AA26E89B-6497-4576-A04B-C766280FFEEC}" destId="{9E3B2CF5-5BAF-467B-AE6A-50CEF32EEF0D}" srcOrd="1" destOrd="0" presId="urn:microsoft.com/office/officeart/2005/8/layout/orgChart1"/>
    <dgm:cxn modelId="{A7396A97-6C5F-4940-875F-52FF60A9A6A3}" type="presParOf" srcId="{E8629CF9-F10D-4A8E-B15B-F0F2EFC936F0}" destId="{4E58B248-D872-4BEE-8B8F-355A9C00A71F}" srcOrd="1" destOrd="0" presId="urn:microsoft.com/office/officeart/2005/8/layout/orgChart1"/>
    <dgm:cxn modelId="{90806CE1-1234-4F90-B220-40E6C72F8564}" type="presParOf" srcId="{4E58B248-D872-4BEE-8B8F-355A9C00A71F}" destId="{AE6BCBE7-08F8-4003-AF53-111D48286499}" srcOrd="0" destOrd="0" presId="urn:microsoft.com/office/officeart/2005/8/layout/orgChart1"/>
    <dgm:cxn modelId="{D8CB420A-988E-47E5-9DDC-CDA887EB4DC0}" type="presParOf" srcId="{4E58B248-D872-4BEE-8B8F-355A9C00A71F}" destId="{80636245-5159-46CD-BA5B-5E46F501AA6D}" srcOrd="1" destOrd="0" presId="urn:microsoft.com/office/officeart/2005/8/layout/orgChart1"/>
    <dgm:cxn modelId="{609C7E52-D324-49C5-B7F3-8CC1C4EB3B4A}" type="presParOf" srcId="{80636245-5159-46CD-BA5B-5E46F501AA6D}" destId="{3FB8CCF7-0FF2-40F1-BA0D-F46B26AC3187}" srcOrd="0" destOrd="0" presId="urn:microsoft.com/office/officeart/2005/8/layout/orgChart1"/>
    <dgm:cxn modelId="{294B3497-AE0D-41E0-9F2B-D7A02316C7B0}" type="presParOf" srcId="{3FB8CCF7-0FF2-40F1-BA0D-F46B26AC3187}" destId="{C2E26D7E-A63E-49CE-8614-57E16518ADCC}" srcOrd="0" destOrd="0" presId="urn:microsoft.com/office/officeart/2005/8/layout/orgChart1"/>
    <dgm:cxn modelId="{5CB24DB5-8346-4A16-AE7B-6C9480A5C84B}" type="presParOf" srcId="{3FB8CCF7-0FF2-40F1-BA0D-F46B26AC3187}" destId="{957DC70D-F0C8-49EF-BA9C-C9112C773508}" srcOrd="1" destOrd="0" presId="urn:microsoft.com/office/officeart/2005/8/layout/orgChart1"/>
    <dgm:cxn modelId="{98151550-065B-4254-AE14-A6475FB5DDCE}" type="presParOf" srcId="{80636245-5159-46CD-BA5B-5E46F501AA6D}" destId="{22F706AB-52CB-4A0B-89FE-19244A23156D}" srcOrd="1" destOrd="0" presId="urn:microsoft.com/office/officeart/2005/8/layout/orgChart1"/>
    <dgm:cxn modelId="{20FC89CC-0761-4BD4-8A4A-4CA22EA0A45A}" type="presParOf" srcId="{80636245-5159-46CD-BA5B-5E46F501AA6D}" destId="{3CF285DC-7EC5-4BB3-89D3-29521D251A08}" srcOrd="2" destOrd="0" presId="urn:microsoft.com/office/officeart/2005/8/layout/orgChart1"/>
    <dgm:cxn modelId="{9A0E3EDD-2FD0-4C34-900D-81A2D74C853A}" type="presParOf" srcId="{4E58B248-D872-4BEE-8B8F-355A9C00A71F}" destId="{D4FCD53D-BD6B-4F45-81EA-DAC83795C4CF}" srcOrd="2" destOrd="0" presId="urn:microsoft.com/office/officeart/2005/8/layout/orgChart1"/>
    <dgm:cxn modelId="{9C89A6B5-4F8D-4F57-B7DA-DC7DE18FF9A3}" type="presParOf" srcId="{4E58B248-D872-4BEE-8B8F-355A9C00A71F}" destId="{989534C6-95C0-4CC4-B3D5-771CDB131F3D}" srcOrd="3" destOrd="0" presId="urn:microsoft.com/office/officeart/2005/8/layout/orgChart1"/>
    <dgm:cxn modelId="{6AC46E11-EF60-4BF8-9EE7-95F50A05390B}" type="presParOf" srcId="{989534C6-95C0-4CC4-B3D5-771CDB131F3D}" destId="{AD99232F-0589-475C-8190-FD5D336A9F01}" srcOrd="0" destOrd="0" presId="urn:microsoft.com/office/officeart/2005/8/layout/orgChart1"/>
    <dgm:cxn modelId="{9B742253-39C7-49DD-AD16-33DF3059392A}" type="presParOf" srcId="{AD99232F-0589-475C-8190-FD5D336A9F01}" destId="{A2657924-B186-42D8-8014-9973319F2AEB}" srcOrd="0" destOrd="0" presId="urn:microsoft.com/office/officeart/2005/8/layout/orgChart1"/>
    <dgm:cxn modelId="{053419D4-8DE1-4BB7-86F0-C90815CC6710}" type="presParOf" srcId="{AD99232F-0589-475C-8190-FD5D336A9F01}" destId="{5E3E0FC1-C8E6-4721-8EF1-EFEF580E2AAC}" srcOrd="1" destOrd="0" presId="urn:microsoft.com/office/officeart/2005/8/layout/orgChart1"/>
    <dgm:cxn modelId="{A963632F-C5B0-4022-8865-F03EAA9A9F26}" type="presParOf" srcId="{989534C6-95C0-4CC4-B3D5-771CDB131F3D}" destId="{CAAA3AEE-B8F8-4731-BA97-948AE134B9AA}" srcOrd="1" destOrd="0" presId="urn:microsoft.com/office/officeart/2005/8/layout/orgChart1"/>
    <dgm:cxn modelId="{6344A2C3-0B37-4E73-9901-513222D377BC}" type="presParOf" srcId="{989534C6-95C0-4CC4-B3D5-771CDB131F3D}" destId="{DC2E38F6-C0E9-40F4-A78D-0F2CB8D55B1B}" srcOrd="2" destOrd="0" presId="urn:microsoft.com/office/officeart/2005/8/layout/orgChart1"/>
    <dgm:cxn modelId="{058DEDF4-07F4-4C41-A5B8-CD5A834F2FA7}" type="presParOf" srcId="{4E58B248-D872-4BEE-8B8F-355A9C00A71F}" destId="{6CC76196-D180-4ECC-B94A-22F9F5EF0EBB}" srcOrd="4" destOrd="0" presId="urn:microsoft.com/office/officeart/2005/8/layout/orgChart1"/>
    <dgm:cxn modelId="{971CC338-A40C-4C38-8FBD-025FC23587F9}" type="presParOf" srcId="{4E58B248-D872-4BEE-8B8F-355A9C00A71F}" destId="{F589A281-CE32-4A18-9C1B-15240E3667EB}" srcOrd="5" destOrd="0" presId="urn:microsoft.com/office/officeart/2005/8/layout/orgChart1"/>
    <dgm:cxn modelId="{46ADCDB5-E2CE-4E78-AC61-B7C32B83B981}" type="presParOf" srcId="{F589A281-CE32-4A18-9C1B-15240E3667EB}" destId="{20121DE4-7C25-4658-867C-E0C5B0F154B6}" srcOrd="0" destOrd="0" presId="urn:microsoft.com/office/officeart/2005/8/layout/orgChart1"/>
    <dgm:cxn modelId="{B1B08D38-F7DD-468A-BF25-CACCAB50E2CF}" type="presParOf" srcId="{20121DE4-7C25-4658-867C-E0C5B0F154B6}" destId="{934CCD79-54B7-484F-89BE-292E2BE53F3F}" srcOrd="0" destOrd="0" presId="urn:microsoft.com/office/officeart/2005/8/layout/orgChart1"/>
    <dgm:cxn modelId="{20561692-77E4-43BD-975E-E4AB6C26C012}" type="presParOf" srcId="{20121DE4-7C25-4658-867C-E0C5B0F154B6}" destId="{1E40F7B8-17AE-45B8-8141-530AE8486537}" srcOrd="1" destOrd="0" presId="urn:microsoft.com/office/officeart/2005/8/layout/orgChart1"/>
    <dgm:cxn modelId="{502D1616-9CEA-4AE3-977E-5336BA50F823}" type="presParOf" srcId="{F589A281-CE32-4A18-9C1B-15240E3667EB}" destId="{6077275D-72B2-4183-9372-77B71BD94CE9}" srcOrd="1" destOrd="0" presId="urn:microsoft.com/office/officeart/2005/8/layout/orgChart1"/>
    <dgm:cxn modelId="{DE03A100-FA3C-4106-9BEE-7FE3BDAA7545}" type="presParOf" srcId="{F589A281-CE32-4A18-9C1B-15240E3667EB}" destId="{8E12B1CD-16EB-4656-B4C4-EED3A5417FA7}" srcOrd="2" destOrd="0" presId="urn:microsoft.com/office/officeart/2005/8/layout/orgChart1"/>
    <dgm:cxn modelId="{F1A1E5BA-D5EC-41A6-9007-4ACE157E7F41}" type="presParOf" srcId="{4E58B248-D872-4BEE-8B8F-355A9C00A71F}" destId="{49B141BA-F889-43B6-BCC0-62DC8551D573}" srcOrd="6" destOrd="0" presId="urn:microsoft.com/office/officeart/2005/8/layout/orgChart1"/>
    <dgm:cxn modelId="{2EE979A8-DD8E-41D8-84A7-A759861FB50B}" type="presParOf" srcId="{4E58B248-D872-4BEE-8B8F-355A9C00A71F}" destId="{173E365E-2E86-492F-BF69-9C926B92A42C}" srcOrd="7" destOrd="0" presId="urn:microsoft.com/office/officeart/2005/8/layout/orgChart1"/>
    <dgm:cxn modelId="{688AE79E-62FC-4A2C-BEFE-FF8B9C71429E}" type="presParOf" srcId="{173E365E-2E86-492F-BF69-9C926B92A42C}" destId="{21BA200C-8B1F-4EB8-B0BB-E604BCD92F19}" srcOrd="0" destOrd="0" presId="urn:microsoft.com/office/officeart/2005/8/layout/orgChart1"/>
    <dgm:cxn modelId="{129379F8-9FED-4BF6-83FA-2439379CC4B4}" type="presParOf" srcId="{21BA200C-8B1F-4EB8-B0BB-E604BCD92F19}" destId="{71882EB4-9C87-4A7F-A47F-C65BF594AF20}" srcOrd="0" destOrd="0" presId="urn:microsoft.com/office/officeart/2005/8/layout/orgChart1"/>
    <dgm:cxn modelId="{A923619C-F085-46C2-B250-0752E98F2911}" type="presParOf" srcId="{21BA200C-8B1F-4EB8-B0BB-E604BCD92F19}" destId="{EA03318D-EAA0-4D35-987C-CA19F0010393}" srcOrd="1" destOrd="0" presId="urn:microsoft.com/office/officeart/2005/8/layout/orgChart1"/>
    <dgm:cxn modelId="{24E466FD-C1F3-414C-950C-CB01989850E3}" type="presParOf" srcId="{173E365E-2E86-492F-BF69-9C926B92A42C}" destId="{B8C066DE-A124-4841-B0EF-F9C9256F26D9}" srcOrd="1" destOrd="0" presId="urn:microsoft.com/office/officeart/2005/8/layout/orgChart1"/>
    <dgm:cxn modelId="{5368F0A4-8BB4-4CD2-B4D4-C51CEE555CF3}" type="presParOf" srcId="{173E365E-2E86-492F-BF69-9C926B92A42C}" destId="{CB5C12F9-4128-437C-A767-2A3542615D92}" srcOrd="2" destOrd="0" presId="urn:microsoft.com/office/officeart/2005/8/layout/orgChart1"/>
    <dgm:cxn modelId="{0D3A8093-42AE-4669-ACF1-4B447B9ADA69}" type="presParOf" srcId="{E8629CF9-F10D-4A8E-B15B-F0F2EFC936F0}" destId="{4F48D394-981F-47BF-B9F5-DECF5CAD3D85}" srcOrd="2" destOrd="0" presId="urn:microsoft.com/office/officeart/2005/8/layout/orgChart1"/>
    <dgm:cxn modelId="{C900341F-F3F8-435C-94ED-DE75244876DF}" type="presParOf" srcId="{6FCC7247-8AD4-4902-8558-8F68FB5C82FB}" destId="{6B3246D0-49DC-4C33-95D5-5DD6A9A6A673}" srcOrd="4" destOrd="0" presId="urn:microsoft.com/office/officeart/2005/8/layout/orgChart1"/>
    <dgm:cxn modelId="{E3015D14-B851-4A31-BED1-6C699413782F}" type="presParOf" srcId="{6FCC7247-8AD4-4902-8558-8F68FB5C82FB}" destId="{7F0E597C-5AA3-4E93-BB37-DB03F17B2A1D}" srcOrd="5" destOrd="0" presId="urn:microsoft.com/office/officeart/2005/8/layout/orgChart1"/>
    <dgm:cxn modelId="{1E4E79AA-DFDE-4937-9A0B-CA36F83A45AE}" type="presParOf" srcId="{7F0E597C-5AA3-4E93-BB37-DB03F17B2A1D}" destId="{536095C4-391D-42C7-8F1D-C18C36EAB3B7}" srcOrd="0" destOrd="0" presId="urn:microsoft.com/office/officeart/2005/8/layout/orgChart1"/>
    <dgm:cxn modelId="{B225CBF1-4C99-4F7E-B306-FDD9AD171522}" type="presParOf" srcId="{536095C4-391D-42C7-8F1D-C18C36EAB3B7}" destId="{971677D1-9B5D-4AAB-BEC1-683AC5CCC646}" srcOrd="0" destOrd="0" presId="urn:microsoft.com/office/officeart/2005/8/layout/orgChart1"/>
    <dgm:cxn modelId="{381FD2E8-C04C-4F83-A513-ED8AD209DE01}" type="presParOf" srcId="{536095C4-391D-42C7-8F1D-C18C36EAB3B7}" destId="{E55642CA-8D33-448F-8432-19757A2D6637}" srcOrd="1" destOrd="0" presId="urn:microsoft.com/office/officeart/2005/8/layout/orgChart1"/>
    <dgm:cxn modelId="{E8D42646-A4BA-44AD-AE7E-2124D76B9C47}" type="presParOf" srcId="{7F0E597C-5AA3-4E93-BB37-DB03F17B2A1D}" destId="{6AF5371C-5753-4DB0-8A26-616A5D97EC72}" srcOrd="1" destOrd="0" presId="urn:microsoft.com/office/officeart/2005/8/layout/orgChart1"/>
    <dgm:cxn modelId="{E6A7D1AB-FD84-4679-84EB-5B0DF41DB981}" type="presParOf" srcId="{6AF5371C-5753-4DB0-8A26-616A5D97EC72}" destId="{47B4FAEA-6CB8-448D-B573-E2B29B9C3ADF}" srcOrd="0" destOrd="0" presId="urn:microsoft.com/office/officeart/2005/8/layout/orgChart1"/>
    <dgm:cxn modelId="{2AC77226-7E14-4CFF-A667-376C0D77123C}" type="presParOf" srcId="{6AF5371C-5753-4DB0-8A26-616A5D97EC72}" destId="{AA9890E2-9E6B-4CDD-9925-D20D09931FE2}" srcOrd="1" destOrd="0" presId="urn:microsoft.com/office/officeart/2005/8/layout/orgChart1"/>
    <dgm:cxn modelId="{5055C150-A3EA-4128-809D-41BDF9EC610F}" type="presParOf" srcId="{AA9890E2-9E6B-4CDD-9925-D20D09931FE2}" destId="{8A3F8122-8826-4893-8EB7-685FCAEB1036}" srcOrd="0" destOrd="0" presId="urn:microsoft.com/office/officeart/2005/8/layout/orgChart1"/>
    <dgm:cxn modelId="{B16CF414-EEA8-41E2-8D0F-CD84AA982E80}" type="presParOf" srcId="{8A3F8122-8826-4893-8EB7-685FCAEB1036}" destId="{30C9F746-BC94-4344-B1DE-97314F02D5AB}" srcOrd="0" destOrd="0" presId="urn:microsoft.com/office/officeart/2005/8/layout/orgChart1"/>
    <dgm:cxn modelId="{389F9DBD-7C68-4916-9FA1-235FE4930CCC}" type="presParOf" srcId="{8A3F8122-8826-4893-8EB7-685FCAEB1036}" destId="{42DD26FA-96B7-47F1-991D-0E5C72396D7C}" srcOrd="1" destOrd="0" presId="urn:microsoft.com/office/officeart/2005/8/layout/orgChart1"/>
    <dgm:cxn modelId="{5EB7D4E3-A468-4B6D-9438-ED9516F29EAC}" type="presParOf" srcId="{AA9890E2-9E6B-4CDD-9925-D20D09931FE2}" destId="{0C6975CA-4F22-4A15-833A-4C4296C96494}" srcOrd="1" destOrd="0" presId="urn:microsoft.com/office/officeart/2005/8/layout/orgChart1"/>
    <dgm:cxn modelId="{D8AB79F4-DC85-4794-B7C2-28F9454F91E1}" type="presParOf" srcId="{AA9890E2-9E6B-4CDD-9925-D20D09931FE2}" destId="{21379119-6960-4B57-932E-D00F3CCD1054}" srcOrd="2" destOrd="0" presId="urn:microsoft.com/office/officeart/2005/8/layout/orgChart1"/>
    <dgm:cxn modelId="{D0BF9ED9-F799-4603-B27B-4DDF9E9CA584}" type="presParOf" srcId="{6AF5371C-5753-4DB0-8A26-616A5D97EC72}" destId="{6887B092-549C-4203-B99B-5AB5EA8EB9DB}" srcOrd="2" destOrd="0" presId="urn:microsoft.com/office/officeart/2005/8/layout/orgChart1"/>
    <dgm:cxn modelId="{4EBA4595-81C9-4694-A03A-058B045EB47C}" type="presParOf" srcId="{6AF5371C-5753-4DB0-8A26-616A5D97EC72}" destId="{41682D79-1116-4448-B0CC-DABAB30081AB}" srcOrd="3" destOrd="0" presId="urn:microsoft.com/office/officeart/2005/8/layout/orgChart1"/>
    <dgm:cxn modelId="{156C7A99-1E29-4846-AE5E-47F11A26DC72}" type="presParOf" srcId="{41682D79-1116-4448-B0CC-DABAB30081AB}" destId="{BAD580F2-0948-489E-914D-866151FB23F7}" srcOrd="0" destOrd="0" presId="urn:microsoft.com/office/officeart/2005/8/layout/orgChart1"/>
    <dgm:cxn modelId="{3C279729-ACB1-4143-B52B-E2AB3E0BDDF5}" type="presParOf" srcId="{BAD580F2-0948-489E-914D-866151FB23F7}" destId="{C6F2417D-9528-4364-8CB8-E9CB9FD8F15B}" srcOrd="0" destOrd="0" presId="urn:microsoft.com/office/officeart/2005/8/layout/orgChart1"/>
    <dgm:cxn modelId="{3AAEB35F-1F95-48E1-A550-1F3BFE0121B5}" type="presParOf" srcId="{BAD580F2-0948-489E-914D-866151FB23F7}" destId="{117F1B0B-EB97-4DDA-AFBF-35704F07D103}" srcOrd="1" destOrd="0" presId="urn:microsoft.com/office/officeart/2005/8/layout/orgChart1"/>
    <dgm:cxn modelId="{3BD62CB2-8F4C-4F40-89FB-CDED4255C69B}" type="presParOf" srcId="{41682D79-1116-4448-B0CC-DABAB30081AB}" destId="{4B1A89E4-8967-4AB7-BE41-440E0AF924F2}" srcOrd="1" destOrd="0" presId="urn:microsoft.com/office/officeart/2005/8/layout/orgChart1"/>
    <dgm:cxn modelId="{AD538627-4A0D-4072-91F8-EF9C34E53FFF}" type="presParOf" srcId="{41682D79-1116-4448-B0CC-DABAB30081AB}" destId="{50AA82AD-833C-4745-8C9E-7CD13F7D6A32}" srcOrd="2" destOrd="0" presId="urn:microsoft.com/office/officeart/2005/8/layout/orgChart1"/>
    <dgm:cxn modelId="{84A66BCB-23F7-41E1-9396-D12F67E305E3}" type="presParOf" srcId="{6AF5371C-5753-4DB0-8A26-616A5D97EC72}" destId="{8357DAC8-4FBE-4C49-A16F-1B02C97EE7FB}" srcOrd="4" destOrd="0" presId="urn:microsoft.com/office/officeart/2005/8/layout/orgChart1"/>
    <dgm:cxn modelId="{180D6EA0-D6CD-4049-849B-DFFA08E78925}" type="presParOf" srcId="{6AF5371C-5753-4DB0-8A26-616A5D97EC72}" destId="{6642A9D4-2326-4F0E-9CFF-D043A774815A}" srcOrd="5" destOrd="0" presId="urn:microsoft.com/office/officeart/2005/8/layout/orgChart1"/>
    <dgm:cxn modelId="{A6C75DC0-C372-4320-B13F-C49BD83893DF}" type="presParOf" srcId="{6642A9D4-2326-4F0E-9CFF-D043A774815A}" destId="{C50DB6A6-1A32-4F86-823E-7403078E2502}" srcOrd="0" destOrd="0" presId="urn:microsoft.com/office/officeart/2005/8/layout/orgChart1"/>
    <dgm:cxn modelId="{54E7AA38-FDD8-4A74-A11D-1C07D99FFB8B}" type="presParOf" srcId="{C50DB6A6-1A32-4F86-823E-7403078E2502}" destId="{7BF20C54-DFFA-4AD1-BC8C-09FE30B7D1FB}" srcOrd="0" destOrd="0" presId="urn:microsoft.com/office/officeart/2005/8/layout/orgChart1"/>
    <dgm:cxn modelId="{CA06BCBD-59AF-401B-AD96-E4FA5FA2E49E}" type="presParOf" srcId="{C50DB6A6-1A32-4F86-823E-7403078E2502}" destId="{C6314FBE-5111-4A7C-AE0E-1DF1EC3D0336}" srcOrd="1" destOrd="0" presId="urn:microsoft.com/office/officeart/2005/8/layout/orgChart1"/>
    <dgm:cxn modelId="{D6F240FF-38B4-4B14-BFC5-43A0A7556C68}" type="presParOf" srcId="{6642A9D4-2326-4F0E-9CFF-D043A774815A}" destId="{A95A6947-03E1-4F86-BDA4-1D2570BA0BDF}" srcOrd="1" destOrd="0" presId="urn:microsoft.com/office/officeart/2005/8/layout/orgChart1"/>
    <dgm:cxn modelId="{83F317B0-92C7-4AAD-9916-91171F3F78D6}" type="presParOf" srcId="{6642A9D4-2326-4F0E-9CFF-D043A774815A}" destId="{01CEB47E-D5E6-4523-BD23-828B198BFDAC}" srcOrd="2" destOrd="0" presId="urn:microsoft.com/office/officeart/2005/8/layout/orgChart1"/>
    <dgm:cxn modelId="{1B469C50-0845-4E41-92CB-7C69E4A32C14}" type="presParOf" srcId="{6AF5371C-5753-4DB0-8A26-616A5D97EC72}" destId="{345DBDC4-93D9-44D4-8326-A2C0D463A608}" srcOrd="6" destOrd="0" presId="urn:microsoft.com/office/officeart/2005/8/layout/orgChart1"/>
    <dgm:cxn modelId="{7F507170-EFE4-43D3-A6FD-90BF01178666}" type="presParOf" srcId="{6AF5371C-5753-4DB0-8A26-616A5D97EC72}" destId="{EAC6604E-E9C5-4500-9F03-58346E174A0C}" srcOrd="7" destOrd="0" presId="urn:microsoft.com/office/officeart/2005/8/layout/orgChart1"/>
    <dgm:cxn modelId="{05D4A4FA-E791-4108-803C-DC58E83786ED}" type="presParOf" srcId="{EAC6604E-E9C5-4500-9F03-58346E174A0C}" destId="{7D7A5921-8D02-464B-B949-97CFCBCE0ECE}" srcOrd="0" destOrd="0" presId="urn:microsoft.com/office/officeart/2005/8/layout/orgChart1"/>
    <dgm:cxn modelId="{BFA1D7C2-56E7-414F-80BC-6A8E19ED8E81}" type="presParOf" srcId="{7D7A5921-8D02-464B-B949-97CFCBCE0ECE}" destId="{85CC9C8F-7C86-4852-B689-04A82CFF6310}" srcOrd="0" destOrd="0" presId="urn:microsoft.com/office/officeart/2005/8/layout/orgChart1"/>
    <dgm:cxn modelId="{23356767-9764-4E5A-AF40-614D75E09C3C}" type="presParOf" srcId="{7D7A5921-8D02-464B-B949-97CFCBCE0ECE}" destId="{BB0953AB-77B1-461F-AC57-DB99676C21FA}" srcOrd="1" destOrd="0" presId="urn:microsoft.com/office/officeart/2005/8/layout/orgChart1"/>
    <dgm:cxn modelId="{27EF05C4-4968-42F6-983A-00D754EAB9D3}" type="presParOf" srcId="{EAC6604E-E9C5-4500-9F03-58346E174A0C}" destId="{489A5694-6395-47E0-8C28-A07E4204B7F3}" srcOrd="1" destOrd="0" presId="urn:microsoft.com/office/officeart/2005/8/layout/orgChart1"/>
    <dgm:cxn modelId="{815B7216-8C46-4797-86FF-B2FAD9D9EBD9}" type="presParOf" srcId="{EAC6604E-E9C5-4500-9F03-58346E174A0C}" destId="{9BE0888E-3EE4-4C12-B6EC-32A280997440}" srcOrd="2" destOrd="0" presId="urn:microsoft.com/office/officeart/2005/8/layout/orgChart1"/>
    <dgm:cxn modelId="{457C8EEA-2731-437E-8927-FADAB1035044}" type="presParOf" srcId="{7F0E597C-5AA3-4E93-BB37-DB03F17B2A1D}" destId="{62992C36-33B3-4304-940D-C190AD1716C6}" srcOrd="2" destOrd="0" presId="urn:microsoft.com/office/officeart/2005/8/layout/orgChart1"/>
    <dgm:cxn modelId="{81C64997-17CB-427D-9514-DFB5815E508F}" type="presParOf" srcId="{6FCC7247-8AD4-4902-8558-8F68FB5C82FB}" destId="{8F6F67B4-0FD3-4D49-B546-C99B051E7BD0}" srcOrd="6" destOrd="0" presId="urn:microsoft.com/office/officeart/2005/8/layout/orgChart1"/>
    <dgm:cxn modelId="{09BA2AF1-152A-4A45-AC77-EAB97F5C4011}" type="presParOf" srcId="{6FCC7247-8AD4-4902-8558-8F68FB5C82FB}" destId="{534E9577-E575-4780-A177-AF2664B02D39}" srcOrd="7" destOrd="0" presId="urn:microsoft.com/office/officeart/2005/8/layout/orgChart1"/>
    <dgm:cxn modelId="{B8D11FB5-2F9F-4D68-9DD4-A4DA40B494DF}" type="presParOf" srcId="{534E9577-E575-4780-A177-AF2664B02D39}" destId="{2C3AD724-F0C9-4A2E-A041-E9FAF4464250}" srcOrd="0" destOrd="0" presId="urn:microsoft.com/office/officeart/2005/8/layout/orgChart1"/>
    <dgm:cxn modelId="{44B2B722-CA8C-4025-9C37-297F43CE927C}" type="presParOf" srcId="{2C3AD724-F0C9-4A2E-A041-E9FAF4464250}" destId="{7A32F427-5675-4A46-92A5-197DD71B4F95}" srcOrd="0" destOrd="0" presId="urn:microsoft.com/office/officeart/2005/8/layout/orgChart1"/>
    <dgm:cxn modelId="{819C462C-9C7A-4D9A-A0BB-6F0322EEA204}" type="presParOf" srcId="{2C3AD724-F0C9-4A2E-A041-E9FAF4464250}" destId="{B2C21DFD-2847-4A09-9950-8494C0C29396}" srcOrd="1" destOrd="0" presId="urn:microsoft.com/office/officeart/2005/8/layout/orgChart1"/>
    <dgm:cxn modelId="{FBA55971-69D7-4CA9-B2EF-2806FDD674E8}" type="presParOf" srcId="{534E9577-E575-4780-A177-AF2664B02D39}" destId="{7F30D907-5488-455A-8E01-E84157844AA0}" srcOrd="1" destOrd="0" presId="urn:microsoft.com/office/officeart/2005/8/layout/orgChart1"/>
    <dgm:cxn modelId="{E708E09F-3DB0-4C18-A074-E5B12EF6BD92}" type="presParOf" srcId="{7F30D907-5488-455A-8E01-E84157844AA0}" destId="{DA2CF8BA-263D-44BF-9BD7-B796DC15A30E}" srcOrd="0" destOrd="0" presId="urn:microsoft.com/office/officeart/2005/8/layout/orgChart1"/>
    <dgm:cxn modelId="{9E7E5A4C-929C-4B45-A778-92436FD3F392}" type="presParOf" srcId="{7F30D907-5488-455A-8E01-E84157844AA0}" destId="{AA7D22E8-D66E-450A-8FFC-FCEC236CBAEC}" srcOrd="1" destOrd="0" presId="urn:microsoft.com/office/officeart/2005/8/layout/orgChart1"/>
    <dgm:cxn modelId="{4B097E16-7355-41B6-931D-3D4FFE498340}" type="presParOf" srcId="{AA7D22E8-D66E-450A-8FFC-FCEC236CBAEC}" destId="{4AF7ADD0-CC56-4496-9B8F-FF88A1F8E748}" srcOrd="0" destOrd="0" presId="urn:microsoft.com/office/officeart/2005/8/layout/orgChart1"/>
    <dgm:cxn modelId="{D7C4C055-13F0-4ECF-9FD4-1CFD4EED7774}" type="presParOf" srcId="{4AF7ADD0-CC56-4496-9B8F-FF88A1F8E748}" destId="{B8C97A3F-60ED-421D-B0C5-DF7401D10757}" srcOrd="0" destOrd="0" presId="urn:microsoft.com/office/officeart/2005/8/layout/orgChart1"/>
    <dgm:cxn modelId="{3A542235-D3CF-4531-B34A-76700B461F8F}" type="presParOf" srcId="{4AF7ADD0-CC56-4496-9B8F-FF88A1F8E748}" destId="{4537F8FF-9EAD-49C0-8B17-1CE4F25130FE}" srcOrd="1" destOrd="0" presId="urn:microsoft.com/office/officeart/2005/8/layout/orgChart1"/>
    <dgm:cxn modelId="{8309BDB7-4A0B-4136-A916-3CD16FBE1971}" type="presParOf" srcId="{AA7D22E8-D66E-450A-8FFC-FCEC236CBAEC}" destId="{2B9BB3B0-B5E4-4CBD-ADFF-4D0317F54A5F}" srcOrd="1" destOrd="0" presId="urn:microsoft.com/office/officeart/2005/8/layout/orgChart1"/>
    <dgm:cxn modelId="{356D8B97-B9A7-4EF7-B063-38567D6AA3D7}" type="presParOf" srcId="{AA7D22E8-D66E-450A-8FFC-FCEC236CBAEC}" destId="{ACEF4C0F-DFA3-461C-A97D-EA410D42703D}" srcOrd="2" destOrd="0" presId="urn:microsoft.com/office/officeart/2005/8/layout/orgChart1"/>
    <dgm:cxn modelId="{2847D4C2-C8F7-4ED3-B90D-211CEE828BAF}" type="presParOf" srcId="{7F30D907-5488-455A-8E01-E84157844AA0}" destId="{73EB05B3-8C66-438F-9051-D6873F53098D}" srcOrd="2" destOrd="0" presId="urn:microsoft.com/office/officeart/2005/8/layout/orgChart1"/>
    <dgm:cxn modelId="{5309F839-86B5-49D2-86D0-431AE55F548B}" type="presParOf" srcId="{7F30D907-5488-455A-8E01-E84157844AA0}" destId="{A87BC2CE-CB56-46A1-8013-4BB7A9DCCCC5}" srcOrd="3" destOrd="0" presId="urn:microsoft.com/office/officeart/2005/8/layout/orgChart1"/>
    <dgm:cxn modelId="{C12EC4EC-F753-45F7-A53D-F3A31310C285}" type="presParOf" srcId="{A87BC2CE-CB56-46A1-8013-4BB7A9DCCCC5}" destId="{C26EE591-6346-4281-A24C-407492315AF2}" srcOrd="0" destOrd="0" presId="urn:microsoft.com/office/officeart/2005/8/layout/orgChart1"/>
    <dgm:cxn modelId="{7C4B3488-DD63-45C1-AB3D-327BB847C667}" type="presParOf" srcId="{C26EE591-6346-4281-A24C-407492315AF2}" destId="{B171C722-6D7C-4DAE-8DD9-B4A363F2CD72}" srcOrd="0" destOrd="0" presId="urn:microsoft.com/office/officeart/2005/8/layout/orgChart1"/>
    <dgm:cxn modelId="{ACFC413D-3994-41BE-97AD-37027F1FE63E}" type="presParOf" srcId="{C26EE591-6346-4281-A24C-407492315AF2}" destId="{17DAAF12-3AE6-4C26-9A27-9CC70611BA58}" srcOrd="1" destOrd="0" presId="urn:microsoft.com/office/officeart/2005/8/layout/orgChart1"/>
    <dgm:cxn modelId="{5FC80866-FBE5-490D-B0D0-FE8FD217C5BA}" type="presParOf" srcId="{A87BC2CE-CB56-46A1-8013-4BB7A9DCCCC5}" destId="{649299F1-60A3-4DEE-96F4-E9633809586E}" srcOrd="1" destOrd="0" presId="urn:microsoft.com/office/officeart/2005/8/layout/orgChart1"/>
    <dgm:cxn modelId="{D41A4450-EF1E-4ABA-BE86-FC5F133193D0}" type="presParOf" srcId="{A87BC2CE-CB56-46A1-8013-4BB7A9DCCCC5}" destId="{46F18B83-ABD2-4F05-9D46-914FBE433559}" srcOrd="2" destOrd="0" presId="urn:microsoft.com/office/officeart/2005/8/layout/orgChart1"/>
    <dgm:cxn modelId="{17A56BD8-C7CA-4707-A7BA-E54E44978B77}" type="presParOf" srcId="{534E9577-E575-4780-A177-AF2664B02D39}" destId="{E3AF01C8-0373-47F3-89CF-2B8BDC8EA858}" srcOrd="2" destOrd="0" presId="urn:microsoft.com/office/officeart/2005/8/layout/orgChart1"/>
    <dgm:cxn modelId="{A8F74CBD-CF17-4473-B1D8-D78EB36482DE}" type="presParOf" srcId="{6FCC7247-8AD4-4902-8558-8F68FB5C82FB}" destId="{36AA16B7-F07E-48D7-80E6-E04F1BC6658E}" srcOrd="8" destOrd="0" presId="urn:microsoft.com/office/officeart/2005/8/layout/orgChart1"/>
    <dgm:cxn modelId="{0475F050-278E-412A-A593-F0C493E0582C}" type="presParOf" srcId="{6FCC7247-8AD4-4902-8558-8F68FB5C82FB}" destId="{88C075AE-C770-4652-BF66-06EDFF735BC1}" srcOrd="9" destOrd="0" presId="urn:microsoft.com/office/officeart/2005/8/layout/orgChart1"/>
    <dgm:cxn modelId="{9658105D-8E1A-44B9-AD39-C5AD75C77C93}" type="presParOf" srcId="{88C075AE-C770-4652-BF66-06EDFF735BC1}" destId="{B5D49030-26E4-4A75-981B-CFD5B2FB0A59}" srcOrd="0" destOrd="0" presId="urn:microsoft.com/office/officeart/2005/8/layout/orgChart1"/>
    <dgm:cxn modelId="{C42BC3C8-B20C-43B1-AD3D-93E8F528E3C9}" type="presParOf" srcId="{B5D49030-26E4-4A75-981B-CFD5B2FB0A59}" destId="{14626245-D401-4970-8E0B-2D363D7B07D4}" srcOrd="0" destOrd="0" presId="urn:microsoft.com/office/officeart/2005/8/layout/orgChart1"/>
    <dgm:cxn modelId="{B888DE2F-7B86-48FE-8D4E-012032FD193B}" type="presParOf" srcId="{B5D49030-26E4-4A75-981B-CFD5B2FB0A59}" destId="{A54DFA0C-C9ED-45F5-8D70-E559DBE272CA}" srcOrd="1" destOrd="0" presId="urn:microsoft.com/office/officeart/2005/8/layout/orgChart1"/>
    <dgm:cxn modelId="{A040BCCF-225E-4401-A4E6-DF003742410C}" type="presParOf" srcId="{88C075AE-C770-4652-BF66-06EDFF735BC1}" destId="{2C4C7CD2-B0C6-4734-97DD-62E462F2E77F}" srcOrd="1" destOrd="0" presId="urn:microsoft.com/office/officeart/2005/8/layout/orgChart1"/>
    <dgm:cxn modelId="{118C9E78-3437-494D-9D73-EE80F1B91D7F}" type="presParOf" srcId="{2C4C7CD2-B0C6-4734-97DD-62E462F2E77F}" destId="{CE938603-3BC2-4FEA-AFBC-EC33A6371975}" srcOrd="0" destOrd="0" presId="urn:microsoft.com/office/officeart/2005/8/layout/orgChart1"/>
    <dgm:cxn modelId="{70340D23-F8A7-4EB4-AA0B-631E25AE368A}" type="presParOf" srcId="{2C4C7CD2-B0C6-4734-97DD-62E462F2E77F}" destId="{18E858F5-C8AB-4B69-A86B-F998ECF37E7B}" srcOrd="1" destOrd="0" presId="urn:microsoft.com/office/officeart/2005/8/layout/orgChart1"/>
    <dgm:cxn modelId="{DF28B693-C860-40A8-85A0-4980F22545E0}" type="presParOf" srcId="{18E858F5-C8AB-4B69-A86B-F998ECF37E7B}" destId="{22BB1423-A97E-4A6B-ADD9-0AD6480CA164}" srcOrd="0" destOrd="0" presId="urn:microsoft.com/office/officeart/2005/8/layout/orgChart1"/>
    <dgm:cxn modelId="{CE0E43CC-BE01-4F2F-9B45-AAC060CE06B4}" type="presParOf" srcId="{22BB1423-A97E-4A6B-ADD9-0AD6480CA164}" destId="{6DC3024B-97F0-40B6-8B02-18B6E92E090F}" srcOrd="0" destOrd="0" presId="urn:microsoft.com/office/officeart/2005/8/layout/orgChart1"/>
    <dgm:cxn modelId="{9C83E62E-7E44-4F32-A71F-BD4F386B25CC}" type="presParOf" srcId="{22BB1423-A97E-4A6B-ADD9-0AD6480CA164}" destId="{6BC4A11C-F887-4F6D-BC6C-F9E0D1DDC98A}" srcOrd="1" destOrd="0" presId="urn:microsoft.com/office/officeart/2005/8/layout/orgChart1"/>
    <dgm:cxn modelId="{4FCC8658-8FBF-4DC7-9201-F598A1B3EDC5}" type="presParOf" srcId="{18E858F5-C8AB-4B69-A86B-F998ECF37E7B}" destId="{0EAEA7C8-7394-49AB-9C2D-D0C6A67893D7}" srcOrd="1" destOrd="0" presId="urn:microsoft.com/office/officeart/2005/8/layout/orgChart1"/>
    <dgm:cxn modelId="{ED7B3F33-E16C-4D28-BDE3-ADA19018D409}" type="presParOf" srcId="{18E858F5-C8AB-4B69-A86B-F998ECF37E7B}" destId="{7340698A-4FEA-40E6-8498-24325DDAB264}" srcOrd="2" destOrd="0" presId="urn:microsoft.com/office/officeart/2005/8/layout/orgChart1"/>
    <dgm:cxn modelId="{2C0A49DC-F082-4D57-B726-32624CD93472}" type="presParOf" srcId="{2C4C7CD2-B0C6-4734-97DD-62E462F2E77F}" destId="{EF792DD8-8A6C-4D4E-B549-6D6E9FE73BDB}" srcOrd="2" destOrd="0" presId="urn:microsoft.com/office/officeart/2005/8/layout/orgChart1"/>
    <dgm:cxn modelId="{D3C80BCE-431B-47F6-94CD-E3C9A89B6059}" type="presParOf" srcId="{2C4C7CD2-B0C6-4734-97DD-62E462F2E77F}" destId="{DB5C35FB-3028-4CA6-88A2-022F4B49A154}" srcOrd="3" destOrd="0" presId="urn:microsoft.com/office/officeart/2005/8/layout/orgChart1"/>
    <dgm:cxn modelId="{2A374E01-6735-42C0-9805-0C4A5B74AB24}" type="presParOf" srcId="{DB5C35FB-3028-4CA6-88A2-022F4B49A154}" destId="{98455453-4BD2-49E8-ADA4-EEA9BA02E3C1}" srcOrd="0" destOrd="0" presId="urn:microsoft.com/office/officeart/2005/8/layout/orgChart1"/>
    <dgm:cxn modelId="{BD6047A0-33F4-42BF-AE8F-AC61AEA8D5D3}" type="presParOf" srcId="{98455453-4BD2-49E8-ADA4-EEA9BA02E3C1}" destId="{A11D12C8-9753-48CD-A082-1329543CBFED}" srcOrd="0" destOrd="0" presId="urn:microsoft.com/office/officeart/2005/8/layout/orgChart1"/>
    <dgm:cxn modelId="{8CC8F459-3401-4070-B7E4-EA46FA5C559B}" type="presParOf" srcId="{98455453-4BD2-49E8-ADA4-EEA9BA02E3C1}" destId="{82301F20-B95D-4C1C-AC7A-30F57155A0B5}" srcOrd="1" destOrd="0" presId="urn:microsoft.com/office/officeart/2005/8/layout/orgChart1"/>
    <dgm:cxn modelId="{F86176F7-A538-444C-8EB1-A05DCE3A2E9E}" type="presParOf" srcId="{DB5C35FB-3028-4CA6-88A2-022F4B49A154}" destId="{43E97BAA-95F5-4F6C-B1A3-903BAC371D72}" srcOrd="1" destOrd="0" presId="urn:microsoft.com/office/officeart/2005/8/layout/orgChart1"/>
    <dgm:cxn modelId="{3CA081BE-CEB5-4462-BD0D-1EAC00010073}" type="presParOf" srcId="{DB5C35FB-3028-4CA6-88A2-022F4B49A154}" destId="{8E5F7B51-8070-49C4-BE0F-A5D49A2C387D}" srcOrd="2" destOrd="0" presId="urn:microsoft.com/office/officeart/2005/8/layout/orgChart1"/>
    <dgm:cxn modelId="{87629FF5-D588-465A-A70A-617DA8AB2482}" type="presParOf" srcId="{2C4C7CD2-B0C6-4734-97DD-62E462F2E77F}" destId="{5D6FC0BA-0A47-4E4B-ABEA-30E80A719D55}" srcOrd="4" destOrd="0" presId="urn:microsoft.com/office/officeart/2005/8/layout/orgChart1"/>
    <dgm:cxn modelId="{E625BE7B-8DCB-4316-93E0-028EA76EED02}" type="presParOf" srcId="{2C4C7CD2-B0C6-4734-97DD-62E462F2E77F}" destId="{DA07BCF7-DCE8-48FC-AABB-6F16D7C2105D}" srcOrd="5" destOrd="0" presId="urn:microsoft.com/office/officeart/2005/8/layout/orgChart1"/>
    <dgm:cxn modelId="{55BC0308-30ED-42E3-B116-74B4C6E796F5}" type="presParOf" srcId="{DA07BCF7-DCE8-48FC-AABB-6F16D7C2105D}" destId="{2F2FC064-D363-4877-91B0-CC9544F14132}" srcOrd="0" destOrd="0" presId="urn:microsoft.com/office/officeart/2005/8/layout/orgChart1"/>
    <dgm:cxn modelId="{181BCB15-D494-4CC4-BD44-0EEC3F5793BE}" type="presParOf" srcId="{2F2FC064-D363-4877-91B0-CC9544F14132}" destId="{42AB5D10-C483-472B-BF0A-8547D53B95A6}" srcOrd="0" destOrd="0" presId="urn:microsoft.com/office/officeart/2005/8/layout/orgChart1"/>
    <dgm:cxn modelId="{12468539-3250-4E62-A96B-6E4EC1AD9D40}" type="presParOf" srcId="{2F2FC064-D363-4877-91B0-CC9544F14132}" destId="{61FF7BFF-B1FF-4C17-9AAA-A64E99E71342}" srcOrd="1" destOrd="0" presId="urn:microsoft.com/office/officeart/2005/8/layout/orgChart1"/>
    <dgm:cxn modelId="{69E05311-2753-4018-A936-38C2B22AB5F6}" type="presParOf" srcId="{DA07BCF7-DCE8-48FC-AABB-6F16D7C2105D}" destId="{6B72D6BC-043C-4E24-809D-4FE666195AC0}" srcOrd="1" destOrd="0" presId="urn:microsoft.com/office/officeart/2005/8/layout/orgChart1"/>
    <dgm:cxn modelId="{8DBE49F8-041B-4565-A769-6C1E77C2A69A}" type="presParOf" srcId="{DA07BCF7-DCE8-48FC-AABB-6F16D7C2105D}" destId="{981D5B30-70AD-4E75-B616-8DA2648C37D8}" srcOrd="2" destOrd="0" presId="urn:microsoft.com/office/officeart/2005/8/layout/orgChart1"/>
    <dgm:cxn modelId="{B40A6966-AC2E-45AD-9CC4-5E40ED4877F3}" type="presParOf" srcId="{2C4C7CD2-B0C6-4734-97DD-62E462F2E77F}" destId="{A987AE76-4BEA-44B6-9630-863DFA692843}" srcOrd="6" destOrd="0" presId="urn:microsoft.com/office/officeart/2005/8/layout/orgChart1"/>
    <dgm:cxn modelId="{3EBA23EB-D81B-4963-881C-1BA4AC41F7CF}" type="presParOf" srcId="{2C4C7CD2-B0C6-4734-97DD-62E462F2E77F}" destId="{EDCC5F22-9CA0-4947-84B3-B743950D4BB9}" srcOrd="7" destOrd="0" presId="urn:microsoft.com/office/officeart/2005/8/layout/orgChart1"/>
    <dgm:cxn modelId="{25D4FC86-B3D1-452E-AB6F-D11603782FDD}" type="presParOf" srcId="{EDCC5F22-9CA0-4947-84B3-B743950D4BB9}" destId="{167725B6-6BA2-424C-9B96-57B03AF06F9A}" srcOrd="0" destOrd="0" presId="urn:microsoft.com/office/officeart/2005/8/layout/orgChart1"/>
    <dgm:cxn modelId="{45CAE07D-F84A-42AD-B199-F565967AC29A}" type="presParOf" srcId="{167725B6-6BA2-424C-9B96-57B03AF06F9A}" destId="{00F3DF2B-1E6E-4CCC-A919-09340ECA488A}" srcOrd="0" destOrd="0" presId="urn:microsoft.com/office/officeart/2005/8/layout/orgChart1"/>
    <dgm:cxn modelId="{9A1DDB04-25AD-45CA-B6F1-3B0BBF1C1ED2}" type="presParOf" srcId="{167725B6-6BA2-424C-9B96-57B03AF06F9A}" destId="{26406FE8-9A1C-4EE3-9175-321B9434BDFE}" srcOrd="1" destOrd="0" presId="urn:microsoft.com/office/officeart/2005/8/layout/orgChart1"/>
    <dgm:cxn modelId="{225D1B51-4A7E-4640-85D4-46B7F370F38A}" type="presParOf" srcId="{EDCC5F22-9CA0-4947-84B3-B743950D4BB9}" destId="{E366B58E-A013-4998-B1AF-39E4780B12D9}" srcOrd="1" destOrd="0" presId="urn:microsoft.com/office/officeart/2005/8/layout/orgChart1"/>
    <dgm:cxn modelId="{01641AB1-7952-4E42-8BE0-235694B739FD}" type="presParOf" srcId="{EDCC5F22-9CA0-4947-84B3-B743950D4BB9}" destId="{22E2205A-0E69-4BC7-837D-54552C7F57D4}" srcOrd="2" destOrd="0" presId="urn:microsoft.com/office/officeart/2005/8/layout/orgChart1"/>
    <dgm:cxn modelId="{123CAA79-6900-4607-A63E-E1ACA41D2235}" type="presParOf" srcId="{88C075AE-C770-4652-BF66-06EDFF735BC1}" destId="{8D66E7C8-A369-49B1-A6C2-8DB99DFF8AC8}" srcOrd="2" destOrd="0" presId="urn:microsoft.com/office/officeart/2005/8/layout/orgChart1"/>
    <dgm:cxn modelId="{1243742E-5FF7-46EB-9E0E-29E2DD4B3F3D}" type="presParOf" srcId="{6FCC7247-8AD4-4902-8558-8F68FB5C82FB}" destId="{8EA92A7D-742D-4A62-8F70-9031B57A0296}" srcOrd="10" destOrd="0" presId="urn:microsoft.com/office/officeart/2005/8/layout/orgChart1"/>
    <dgm:cxn modelId="{FABBD540-7006-4645-9646-CC67262C2742}" type="presParOf" srcId="{6FCC7247-8AD4-4902-8558-8F68FB5C82FB}" destId="{D706BD93-B8CC-40C9-A83D-013A29B540F7}" srcOrd="11" destOrd="0" presId="urn:microsoft.com/office/officeart/2005/8/layout/orgChart1"/>
    <dgm:cxn modelId="{10BA61B0-2369-4933-9912-90626B9AD6DF}" type="presParOf" srcId="{D706BD93-B8CC-40C9-A83D-013A29B540F7}" destId="{CE27456A-5184-4AC8-95B2-0A49F7CD1DD6}" srcOrd="0" destOrd="0" presId="urn:microsoft.com/office/officeart/2005/8/layout/orgChart1"/>
    <dgm:cxn modelId="{2936BB81-FC2D-4CFF-B3D7-121212939992}" type="presParOf" srcId="{CE27456A-5184-4AC8-95B2-0A49F7CD1DD6}" destId="{304B588C-87E5-4BDF-AF57-09BD0128CD09}" srcOrd="0" destOrd="0" presId="urn:microsoft.com/office/officeart/2005/8/layout/orgChart1"/>
    <dgm:cxn modelId="{03D7B1E3-B32C-4FC4-8535-A29429515158}" type="presParOf" srcId="{CE27456A-5184-4AC8-95B2-0A49F7CD1DD6}" destId="{FB901FAB-3EA9-494D-8051-86B3AD8A1A5C}" srcOrd="1" destOrd="0" presId="urn:microsoft.com/office/officeart/2005/8/layout/orgChart1"/>
    <dgm:cxn modelId="{2C5D7479-E234-4460-99AC-24EA91A2ECA4}" type="presParOf" srcId="{D706BD93-B8CC-40C9-A83D-013A29B540F7}" destId="{1BEEC427-A37B-4F03-A04C-BD91349D8267}" srcOrd="1" destOrd="0" presId="urn:microsoft.com/office/officeart/2005/8/layout/orgChart1"/>
    <dgm:cxn modelId="{C00901C5-D2A7-42F0-BF51-7CE926B8AE10}" type="presParOf" srcId="{1BEEC427-A37B-4F03-A04C-BD91349D8267}" destId="{A99B6EBB-FB4B-4D67-A3BE-DAC264C3C633}" srcOrd="0" destOrd="0" presId="urn:microsoft.com/office/officeart/2005/8/layout/orgChart1"/>
    <dgm:cxn modelId="{CF03350B-94C8-444A-915E-C255D5A75207}" type="presParOf" srcId="{1BEEC427-A37B-4F03-A04C-BD91349D8267}" destId="{356C70A4-5973-4CC1-9A19-3ACD0A639398}" srcOrd="1" destOrd="0" presId="urn:microsoft.com/office/officeart/2005/8/layout/orgChart1"/>
    <dgm:cxn modelId="{550238C5-9927-4C9A-A0D8-FE48159CF914}" type="presParOf" srcId="{356C70A4-5973-4CC1-9A19-3ACD0A639398}" destId="{01C3FCB1-DE84-48A5-A4E4-8E50F63ADBD6}" srcOrd="0" destOrd="0" presId="urn:microsoft.com/office/officeart/2005/8/layout/orgChart1"/>
    <dgm:cxn modelId="{FF8F0046-8683-496E-B6AE-CECC5112298C}" type="presParOf" srcId="{01C3FCB1-DE84-48A5-A4E4-8E50F63ADBD6}" destId="{83551639-F354-484D-931B-636AAE895F75}" srcOrd="0" destOrd="0" presId="urn:microsoft.com/office/officeart/2005/8/layout/orgChart1"/>
    <dgm:cxn modelId="{447B931C-47A6-47D7-91E1-897730DB7D15}" type="presParOf" srcId="{01C3FCB1-DE84-48A5-A4E4-8E50F63ADBD6}" destId="{FC6AB237-9F97-45D9-BF7D-69149CEB5BA0}" srcOrd="1" destOrd="0" presId="urn:microsoft.com/office/officeart/2005/8/layout/orgChart1"/>
    <dgm:cxn modelId="{D21291E5-42B0-448A-A15F-3927C8A03327}" type="presParOf" srcId="{356C70A4-5973-4CC1-9A19-3ACD0A639398}" destId="{2793C750-6826-4DE8-A412-7DDEAB3D5DAD}" srcOrd="1" destOrd="0" presId="urn:microsoft.com/office/officeart/2005/8/layout/orgChart1"/>
    <dgm:cxn modelId="{0295C3FA-AB3B-4EB2-B8AF-F661C04665F7}" type="presParOf" srcId="{356C70A4-5973-4CC1-9A19-3ACD0A639398}" destId="{3917740E-EC05-4E7B-97E8-CD11EE5337DB}" srcOrd="2" destOrd="0" presId="urn:microsoft.com/office/officeart/2005/8/layout/orgChart1"/>
    <dgm:cxn modelId="{A75854F8-BFDC-4D06-8095-23E91AA6FEBC}" type="presParOf" srcId="{1BEEC427-A37B-4F03-A04C-BD91349D8267}" destId="{A68A55C7-2087-437B-9058-32F2C13983D7}" srcOrd="2" destOrd="0" presId="urn:microsoft.com/office/officeart/2005/8/layout/orgChart1"/>
    <dgm:cxn modelId="{19A3EFDF-4EBA-4CA6-9E65-0FAC1DBC0B3B}" type="presParOf" srcId="{1BEEC427-A37B-4F03-A04C-BD91349D8267}" destId="{3B39305E-ED4D-4C28-845C-3A710ABA29E4}" srcOrd="3" destOrd="0" presId="urn:microsoft.com/office/officeart/2005/8/layout/orgChart1"/>
    <dgm:cxn modelId="{948BCC4C-6EAC-4578-9F0E-80D55BB32159}" type="presParOf" srcId="{3B39305E-ED4D-4C28-845C-3A710ABA29E4}" destId="{87775193-B46D-4F08-8A77-90E0B2553A14}" srcOrd="0" destOrd="0" presId="urn:microsoft.com/office/officeart/2005/8/layout/orgChart1"/>
    <dgm:cxn modelId="{2A98845F-2A75-43F4-A5C4-38B20B45E79D}" type="presParOf" srcId="{87775193-B46D-4F08-8A77-90E0B2553A14}" destId="{A3D857D1-0333-461B-BE21-FF71AE3673F2}" srcOrd="0" destOrd="0" presId="urn:microsoft.com/office/officeart/2005/8/layout/orgChart1"/>
    <dgm:cxn modelId="{95169BDD-8E38-4C0F-BFDE-5E05130376C4}" type="presParOf" srcId="{87775193-B46D-4F08-8A77-90E0B2553A14}" destId="{0C2CD66C-86DE-4633-93B1-B4096919F5F8}" srcOrd="1" destOrd="0" presId="urn:microsoft.com/office/officeart/2005/8/layout/orgChart1"/>
    <dgm:cxn modelId="{2F4ACDA2-003E-4930-BB77-10AC56DBDCA4}" type="presParOf" srcId="{3B39305E-ED4D-4C28-845C-3A710ABA29E4}" destId="{6CF6E2F4-C35F-49BB-A9C5-98B9018857D8}" srcOrd="1" destOrd="0" presId="urn:microsoft.com/office/officeart/2005/8/layout/orgChart1"/>
    <dgm:cxn modelId="{5B991870-D837-409A-B4C1-B117993EB864}" type="presParOf" srcId="{3B39305E-ED4D-4C28-845C-3A710ABA29E4}" destId="{E4425D01-A5C8-4291-ADA8-0A56D9B979B6}" srcOrd="2" destOrd="0" presId="urn:microsoft.com/office/officeart/2005/8/layout/orgChart1"/>
    <dgm:cxn modelId="{779B24EB-08B6-48CE-AAE7-81C7CC7987BC}" type="presParOf" srcId="{D706BD93-B8CC-40C9-A83D-013A29B540F7}" destId="{CA7DFFD2-F6D4-42DB-9741-C7124B416E84}" srcOrd="2" destOrd="0" presId="urn:microsoft.com/office/officeart/2005/8/layout/orgChart1"/>
    <dgm:cxn modelId="{640F8176-AAB9-48F1-AB85-20E02D5BD38E}" type="presParOf" srcId="{61E9B0A1-9F4E-4305-9ED6-2EC03E412EFB}" destId="{CC6F0B59-27DB-44A7-9886-674D9E43968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8B5267-6AE2-4847-A2FA-114F444239E3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44CBD4-1327-4872-B9E1-8EDCFF86E213}">
      <dgm:prSet phldrT="[Text]"/>
      <dgm:spPr/>
      <dgm:t>
        <a:bodyPr/>
        <a:lstStyle/>
        <a:p>
          <a:r>
            <a:rPr lang="en-US"/>
            <a:t>Project Management</a:t>
          </a:r>
        </a:p>
      </dgm:t>
    </dgm:pt>
    <dgm:pt modelId="{EA10E901-2D8B-4135-BAF4-24AEB336F938}" type="parTrans" cxnId="{3AAC1F08-5B5E-49B8-B4E0-91A1F70CB3BA}">
      <dgm:prSet/>
      <dgm:spPr/>
      <dgm:t>
        <a:bodyPr/>
        <a:lstStyle/>
        <a:p>
          <a:endParaRPr lang="en-US"/>
        </a:p>
      </dgm:t>
    </dgm:pt>
    <dgm:pt modelId="{8E1599A0-D59E-469A-9533-48055C8AE3CA}" type="sibTrans" cxnId="{3AAC1F08-5B5E-49B8-B4E0-91A1F70CB3BA}">
      <dgm:prSet/>
      <dgm:spPr/>
      <dgm:t>
        <a:bodyPr/>
        <a:lstStyle/>
        <a:p>
          <a:endParaRPr lang="en-US"/>
        </a:p>
      </dgm:t>
    </dgm:pt>
    <dgm:pt modelId="{B408438F-4CB2-4157-8041-54613ADCFC25}">
      <dgm:prSet phldrT="[Text]"/>
      <dgm:spPr/>
      <dgm:t>
        <a:bodyPr/>
        <a:lstStyle/>
        <a:p>
          <a:r>
            <a:rPr lang="en-US"/>
            <a:t>Analysis</a:t>
          </a:r>
        </a:p>
      </dgm:t>
    </dgm:pt>
    <dgm:pt modelId="{0E1EF512-8ECC-4176-828C-ABD4655AABEB}" type="parTrans" cxnId="{0873851A-06CB-4788-A759-E783DA50C018}">
      <dgm:prSet/>
      <dgm:spPr/>
      <dgm:t>
        <a:bodyPr/>
        <a:lstStyle/>
        <a:p>
          <a:endParaRPr lang="en-US"/>
        </a:p>
      </dgm:t>
    </dgm:pt>
    <dgm:pt modelId="{48C271EE-C53F-4608-84F6-441E8E7B7055}" type="sibTrans" cxnId="{0873851A-06CB-4788-A759-E783DA50C018}">
      <dgm:prSet/>
      <dgm:spPr/>
      <dgm:t>
        <a:bodyPr/>
        <a:lstStyle/>
        <a:p>
          <a:endParaRPr lang="en-US"/>
        </a:p>
      </dgm:t>
    </dgm:pt>
    <dgm:pt modelId="{98F3A45F-AE03-4CA4-9D00-204D9437871F}">
      <dgm:prSet/>
      <dgm:spPr/>
      <dgm:t>
        <a:bodyPr/>
        <a:lstStyle/>
        <a:p>
          <a:r>
            <a:rPr lang="en-US"/>
            <a:t>Implementation</a:t>
          </a:r>
        </a:p>
      </dgm:t>
    </dgm:pt>
    <dgm:pt modelId="{A60EA58E-79BB-4CD9-83A6-422F97D509DB}" type="parTrans" cxnId="{766B0BED-9E15-440A-B6CA-670A508EC41E}">
      <dgm:prSet/>
      <dgm:spPr/>
      <dgm:t>
        <a:bodyPr/>
        <a:lstStyle/>
        <a:p>
          <a:endParaRPr lang="en-US"/>
        </a:p>
      </dgm:t>
    </dgm:pt>
    <dgm:pt modelId="{3A56D52B-8286-45B1-9C7E-66D0BAB4C103}" type="sibTrans" cxnId="{766B0BED-9E15-440A-B6CA-670A508EC41E}">
      <dgm:prSet/>
      <dgm:spPr/>
      <dgm:t>
        <a:bodyPr/>
        <a:lstStyle/>
        <a:p>
          <a:endParaRPr lang="en-US"/>
        </a:p>
      </dgm:t>
    </dgm:pt>
    <dgm:pt modelId="{7BDBA96A-C1DD-4271-B3A8-A45D419A9AF7}">
      <dgm:prSet/>
      <dgm:spPr/>
      <dgm:t>
        <a:bodyPr/>
        <a:lstStyle/>
        <a:p>
          <a:r>
            <a:rPr lang="en-US"/>
            <a:t>Design</a:t>
          </a:r>
        </a:p>
      </dgm:t>
    </dgm:pt>
    <dgm:pt modelId="{4B3FE508-8B10-4EE3-927B-6C689F0E8069}" type="parTrans" cxnId="{1351B7BC-92A7-4DA9-9049-21B0BC21BEE8}">
      <dgm:prSet/>
      <dgm:spPr/>
      <dgm:t>
        <a:bodyPr/>
        <a:lstStyle/>
        <a:p>
          <a:endParaRPr lang="en-US"/>
        </a:p>
      </dgm:t>
    </dgm:pt>
    <dgm:pt modelId="{64F6FFF3-2CEC-4129-BAFF-EC2857E847D2}" type="sibTrans" cxnId="{1351B7BC-92A7-4DA9-9049-21B0BC21BEE8}">
      <dgm:prSet/>
      <dgm:spPr/>
      <dgm:t>
        <a:bodyPr/>
        <a:lstStyle/>
        <a:p>
          <a:endParaRPr lang="en-US"/>
        </a:p>
      </dgm:t>
    </dgm:pt>
    <dgm:pt modelId="{EB0EA95F-E51D-4C30-8358-E75805DA506D}">
      <dgm:prSet/>
      <dgm:spPr/>
      <dgm:t>
        <a:bodyPr/>
        <a:lstStyle/>
        <a:p>
          <a:r>
            <a:rPr lang="en-US"/>
            <a:t>Deployment</a:t>
          </a:r>
        </a:p>
      </dgm:t>
    </dgm:pt>
    <dgm:pt modelId="{9A0E7C1A-A38C-4A58-9C12-4DDD74CFD37A}" type="parTrans" cxnId="{62FA5F19-B507-4AA8-A341-289BDFE114D5}">
      <dgm:prSet/>
      <dgm:spPr/>
      <dgm:t>
        <a:bodyPr/>
        <a:lstStyle/>
        <a:p>
          <a:endParaRPr lang="en-US"/>
        </a:p>
      </dgm:t>
    </dgm:pt>
    <dgm:pt modelId="{A482EC27-F1CF-4EC4-86F0-F8E49FA04FC8}" type="sibTrans" cxnId="{62FA5F19-B507-4AA8-A341-289BDFE114D5}">
      <dgm:prSet/>
      <dgm:spPr/>
      <dgm:t>
        <a:bodyPr/>
        <a:lstStyle/>
        <a:p>
          <a:endParaRPr lang="en-US"/>
        </a:p>
      </dgm:t>
    </dgm:pt>
    <dgm:pt modelId="{532631B4-8E73-44D5-A5E1-F82829D6B39A}">
      <dgm:prSet/>
      <dgm:spPr/>
      <dgm:t>
        <a:bodyPr/>
        <a:lstStyle/>
        <a:p>
          <a:r>
            <a:rPr lang="en-US"/>
            <a:t>Testing</a:t>
          </a:r>
        </a:p>
      </dgm:t>
    </dgm:pt>
    <dgm:pt modelId="{F3370247-6FE1-4F54-815B-A850EB2A85E0}" type="parTrans" cxnId="{CFA669DE-32FA-471E-B354-6CA3B341604B}">
      <dgm:prSet/>
      <dgm:spPr/>
      <dgm:t>
        <a:bodyPr/>
        <a:lstStyle/>
        <a:p>
          <a:endParaRPr lang="en-US"/>
        </a:p>
      </dgm:t>
    </dgm:pt>
    <dgm:pt modelId="{4CC5565A-5801-4937-AB91-2CB1AD7C8131}" type="sibTrans" cxnId="{CFA669DE-32FA-471E-B354-6CA3B341604B}">
      <dgm:prSet/>
      <dgm:spPr/>
      <dgm:t>
        <a:bodyPr/>
        <a:lstStyle/>
        <a:p>
          <a:endParaRPr lang="en-US"/>
        </a:p>
      </dgm:t>
    </dgm:pt>
    <dgm:pt modelId="{C3AA2276-2A15-48D2-81A5-C999A3AB4925}" type="pres">
      <dgm:prSet presAssocID="{3A8B5267-6AE2-4847-A2FA-114F444239E3}" presName="rootnode" presStyleCnt="0">
        <dgm:presLayoutVars>
          <dgm:chMax/>
          <dgm:chPref/>
          <dgm:dir/>
          <dgm:animLvl val="lvl"/>
        </dgm:presLayoutVars>
      </dgm:prSet>
      <dgm:spPr/>
    </dgm:pt>
    <dgm:pt modelId="{9C04E430-1B00-4D15-9BE8-C01977A89F9A}" type="pres">
      <dgm:prSet presAssocID="{2544CBD4-1327-4872-B9E1-8EDCFF86E213}" presName="composite" presStyleCnt="0"/>
      <dgm:spPr/>
    </dgm:pt>
    <dgm:pt modelId="{5C9EA5D0-BD9F-4C1C-ACF4-17DBF3F36F02}" type="pres">
      <dgm:prSet presAssocID="{2544CBD4-1327-4872-B9E1-8EDCFF86E213}" presName="bentUpArrow1" presStyleLbl="alignImgPlace1" presStyleIdx="0" presStyleCnt="5"/>
      <dgm:spPr/>
    </dgm:pt>
    <dgm:pt modelId="{2A2AC801-67C1-44B2-9D25-A106798115BB}" type="pres">
      <dgm:prSet presAssocID="{2544CBD4-1327-4872-B9E1-8EDCFF86E213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40119906-797D-4828-8633-2352CCF49B84}" type="pres">
      <dgm:prSet presAssocID="{2544CBD4-1327-4872-B9E1-8EDCFF86E213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04731607-8A4A-4774-A619-7E2C83D787C1}" type="pres">
      <dgm:prSet presAssocID="{8E1599A0-D59E-469A-9533-48055C8AE3CA}" presName="sibTrans" presStyleCnt="0"/>
      <dgm:spPr/>
    </dgm:pt>
    <dgm:pt modelId="{77C23308-6401-42F8-AA0C-25ECEE7B5D80}" type="pres">
      <dgm:prSet presAssocID="{B408438F-4CB2-4157-8041-54613ADCFC25}" presName="composite" presStyleCnt="0"/>
      <dgm:spPr/>
    </dgm:pt>
    <dgm:pt modelId="{25D998DD-BE92-402F-88C5-24DC677BD812}" type="pres">
      <dgm:prSet presAssocID="{B408438F-4CB2-4157-8041-54613ADCFC25}" presName="bentUpArrow1" presStyleLbl="alignImgPlace1" presStyleIdx="1" presStyleCnt="5"/>
      <dgm:spPr/>
    </dgm:pt>
    <dgm:pt modelId="{834E7276-A6CE-4833-A8A5-676AFAA075CE}" type="pres">
      <dgm:prSet presAssocID="{B408438F-4CB2-4157-8041-54613ADCFC25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9225E905-79C7-40C8-B227-B997B27E4142}" type="pres">
      <dgm:prSet presAssocID="{B408438F-4CB2-4157-8041-54613ADCFC25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D0BC7617-FC32-4D7B-A3F4-4C277BB4C9F4}" type="pres">
      <dgm:prSet presAssocID="{48C271EE-C53F-4608-84F6-441E8E7B7055}" presName="sibTrans" presStyleCnt="0"/>
      <dgm:spPr/>
    </dgm:pt>
    <dgm:pt modelId="{D812F5A9-A95C-4D3C-9FD1-CD8698D5AD1C}" type="pres">
      <dgm:prSet presAssocID="{7BDBA96A-C1DD-4271-B3A8-A45D419A9AF7}" presName="composite" presStyleCnt="0"/>
      <dgm:spPr/>
    </dgm:pt>
    <dgm:pt modelId="{FFF57646-9E6E-4EF0-BF8C-7C02A5D4353E}" type="pres">
      <dgm:prSet presAssocID="{7BDBA96A-C1DD-4271-B3A8-A45D419A9AF7}" presName="bentUpArrow1" presStyleLbl="alignImgPlace1" presStyleIdx="2" presStyleCnt="5"/>
      <dgm:spPr/>
    </dgm:pt>
    <dgm:pt modelId="{B5E39991-F83D-462F-8A81-D7C07573AF1F}" type="pres">
      <dgm:prSet presAssocID="{7BDBA96A-C1DD-4271-B3A8-A45D419A9AF7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3ACEEE0-447E-497D-B337-E9C0F8377B97}" type="pres">
      <dgm:prSet presAssocID="{7BDBA96A-C1DD-4271-B3A8-A45D419A9AF7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A1A67A8A-4049-4071-9065-04F500A97A61}" type="pres">
      <dgm:prSet presAssocID="{64F6FFF3-2CEC-4129-BAFF-EC2857E847D2}" presName="sibTrans" presStyleCnt="0"/>
      <dgm:spPr/>
    </dgm:pt>
    <dgm:pt modelId="{B1432A1D-060E-4D3B-ACA6-F7D94719C44D}" type="pres">
      <dgm:prSet presAssocID="{98F3A45F-AE03-4CA4-9D00-204D9437871F}" presName="composite" presStyleCnt="0"/>
      <dgm:spPr/>
    </dgm:pt>
    <dgm:pt modelId="{F72E04C4-D2B7-4ABB-9400-B24E93D73460}" type="pres">
      <dgm:prSet presAssocID="{98F3A45F-AE03-4CA4-9D00-204D9437871F}" presName="bentUpArrow1" presStyleLbl="alignImgPlace1" presStyleIdx="3" presStyleCnt="5"/>
      <dgm:spPr/>
    </dgm:pt>
    <dgm:pt modelId="{959D65BD-7F3E-4237-A9B6-A93600CE2D37}" type="pres">
      <dgm:prSet presAssocID="{98F3A45F-AE03-4CA4-9D00-204D9437871F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1F5BF4E8-6081-4E12-B5BB-233F29D101ED}" type="pres">
      <dgm:prSet presAssocID="{98F3A45F-AE03-4CA4-9D00-204D9437871F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369CEE7-39F5-4613-BF85-7DCDFC9595B2}" type="pres">
      <dgm:prSet presAssocID="{3A56D52B-8286-45B1-9C7E-66D0BAB4C103}" presName="sibTrans" presStyleCnt="0"/>
      <dgm:spPr/>
    </dgm:pt>
    <dgm:pt modelId="{8617A152-446F-4AEB-9132-680D8D260F08}" type="pres">
      <dgm:prSet presAssocID="{532631B4-8E73-44D5-A5E1-F82829D6B39A}" presName="composite" presStyleCnt="0"/>
      <dgm:spPr/>
    </dgm:pt>
    <dgm:pt modelId="{880E0356-7FC7-4BC3-981E-EFC9D2E57DF3}" type="pres">
      <dgm:prSet presAssocID="{532631B4-8E73-44D5-A5E1-F82829D6B39A}" presName="bentUpArrow1" presStyleLbl="alignImgPlace1" presStyleIdx="4" presStyleCnt="5"/>
      <dgm:spPr/>
    </dgm:pt>
    <dgm:pt modelId="{752B56BE-262B-48E9-8C50-FC1E83A7BCFD}" type="pres">
      <dgm:prSet presAssocID="{532631B4-8E73-44D5-A5E1-F82829D6B39A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2F4C5304-6213-4884-BBED-950158FFB373}" type="pres">
      <dgm:prSet presAssocID="{532631B4-8E73-44D5-A5E1-F82829D6B39A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933EA2C6-8A58-40C2-AD5D-CDC1D3B9CCB4}" type="pres">
      <dgm:prSet presAssocID="{4CC5565A-5801-4937-AB91-2CB1AD7C8131}" presName="sibTrans" presStyleCnt="0"/>
      <dgm:spPr/>
    </dgm:pt>
    <dgm:pt modelId="{987A9CB9-C5F7-4E21-9562-1510E574B35D}" type="pres">
      <dgm:prSet presAssocID="{EB0EA95F-E51D-4C30-8358-E75805DA506D}" presName="composite" presStyleCnt="0"/>
      <dgm:spPr/>
    </dgm:pt>
    <dgm:pt modelId="{FF8E2EEC-07F1-45AA-B38D-8E3302ACA96E}" type="pres">
      <dgm:prSet presAssocID="{EB0EA95F-E51D-4C30-8358-E75805DA506D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CA33B502-3E95-41FD-A38A-BF528A370B75}" type="presOf" srcId="{7BDBA96A-C1DD-4271-B3A8-A45D419A9AF7}" destId="{B5E39991-F83D-462F-8A81-D7C07573AF1F}" srcOrd="0" destOrd="0" presId="urn:microsoft.com/office/officeart/2005/8/layout/StepDownProcess"/>
    <dgm:cxn modelId="{3AAC1F08-5B5E-49B8-B4E0-91A1F70CB3BA}" srcId="{3A8B5267-6AE2-4847-A2FA-114F444239E3}" destId="{2544CBD4-1327-4872-B9E1-8EDCFF86E213}" srcOrd="0" destOrd="0" parTransId="{EA10E901-2D8B-4135-BAF4-24AEB336F938}" sibTransId="{8E1599A0-D59E-469A-9533-48055C8AE3CA}"/>
    <dgm:cxn modelId="{62FA5F19-B507-4AA8-A341-289BDFE114D5}" srcId="{3A8B5267-6AE2-4847-A2FA-114F444239E3}" destId="{EB0EA95F-E51D-4C30-8358-E75805DA506D}" srcOrd="5" destOrd="0" parTransId="{9A0E7C1A-A38C-4A58-9C12-4DDD74CFD37A}" sibTransId="{A482EC27-F1CF-4EC4-86F0-F8E49FA04FC8}"/>
    <dgm:cxn modelId="{0873851A-06CB-4788-A759-E783DA50C018}" srcId="{3A8B5267-6AE2-4847-A2FA-114F444239E3}" destId="{B408438F-4CB2-4157-8041-54613ADCFC25}" srcOrd="1" destOrd="0" parTransId="{0E1EF512-8ECC-4176-828C-ABD4655AABEB}" sibTransId="{48C271EE-C53F-4608-84F6-441E8E7B7055}"/>
    <dgm:cxn modelId="{3981642F-2F65-4E48-85B4-18EF4EE1A87F}" type="presOf" srcId="{B408438F-4CB2-4157-8041-54613ADCFC25}" destId="{834E7276-A6CE-4833-A8A5-676AFAA075CE}" srcOrd="0" destOrd="0" presId="urn:microsoft.com/office/officeart/2005/8/layout/StepDownProcess"/>
    <dgm:cxn modelId="{9C22CE31-2734-41A5-ACAF-72329FC37CB9}" type="presOf" srcId="{98F3A45F-AE03-4CA4-9D00-204D9437871F}" destId="{959D65BD-7F3E-4237-A9B6-A93600CE2D37}" srcOrd="0" destOrd="0" presId="urn:microsoft.com/office/officeart/2005/8/layout/StepDownProcess"/>
    <dgm:cxn modelId="{5F485833-A0F2-4A8C-9E5F-56713798FC51}" type="presOf" srcId="{532631B4-8E73-44D5-A5E1-F82829D6B39A}" destId="{752B56BE-262B-48E9-8C50-FC1E83A7BCFD}" srcOrd="0" destOrd="0" presId="urn:microsoft.com/office/officeart/2005/8/layout/StepDownProcess"/>
    <dgm:cxn modelId="{311AFE40-F473-4A35-BF43-64FEAA10BD29}" type="presOf" srcId="{EB0EA95F-E51D-4C30-8358-E75805DA506D}" destId="{FF8E2EEC-07F1-45AA-B38D-8E3302ACA96E}" srcOrd="0" destOrd="0" presId="urn:microsoft.com/office/officeart/2005/8/layout/StepDownProcess"/>
    <dgm:cxn modelId="{1A44A983-95CE-43EC-BCD3-5344C0D38ECB}" type="presOf" srcId="{2544CBD4-1327-4872-B9E1-8EDCFF86E213}" destId="{2A2AC801-67C1-44B2-9D25-A106798115BB}" srcOrd="0" destOrd="0" presId="urn:microsoft.com/office/officeart/2005/8/layout/StepDownProcess"/>
    <dgm:cxn modelId="{9CAFC1B0-F79A-4A76-A6EA-6CD7525C3B20}" type="presOf" srcId="{3A8B5267-6AE2-4847-A2FA-114F444239E3}" destId="{C3AA2276-2A15-48D2-81A5-C999A3AB4925}" srcOrd="0" destOrd="0" presId="urn:microsoft.com/office/officeart/2005/8/layout/StepDownProcess"/>
    <dgm:cxn modelId="{1351B7BC-92A7-4DA9-9049-21B0BC21BEE8}" srcId="{3A8B5267-6AE2-4847-A2FA-114F444239E3}" destId="{7BDBA96A-C1DD-4271-B3A8-A45D419A9AF7}" srcOrd="2" destOrd="0" parTransId="{4B3FE508-8B10-4EE3-927B-6C689F0E8069}" sibTransId="{64F6FFF3-2CEC-4129-BAFF-EC2857E847D2}"/>
    <dgm:cxn modelId="{CFA669DE-32FA-471E-B354-6CA3B341604B}" srcId="{3A8B5267-6AE2-4847-A2FA-114F444239E3}" destId="{532631B4-8E73-44D5-A5E1-F82829D6B39A}" srcOrd="4" destOrd="0" parTransId="{F3370247-6FE1-4F54-815B-A850EB2A85E0}" sibTransId="{4CC5565A-5801-4937-AB91-2CB1AD7C8131}"/>
    <dgm:cxn modelId="{766B0BED-9E15-440A-B6CA-670A508EC41E}" srcId="{3A8B5267-6AE2-4847-A2FA-114F444239E3}" destId="{98F3A45F-AE03-4CA4-9D00-204D9437871F}" srcOrd="3" destOrd="0" parTransId="{A60EA58E-79BB-4CD9-83A6-422F97D509DB}" sibTransId="{3A56D52B-8286-45B1-9C7E-66D0BAB4C103}"/>
    <dgm:cxn modelId="{4FE9617B-57A1-4949-9699-10067925D136}" type="presParOf" srcId="{C3AA2276-2A15-48D2-81A5-C999A3AB4925}" destId="{9C04E430-1B00-4D15-9BE8-C01977A89F9A}" srcOrd="0" destOrd="0" presId="urn:microsoft.com/office/officeart/2005/8/layout/StepDownProcess"/>
    <dgm:cxn modelId="{6FDE16CB-B23D-4FB2-A010-40630D5E6A4A}" type="presParOf" srcId="{9C04E430-1B00-4D15-9BE8-C01977A89F9A}" destId="{5C9EA5D0-BD9F-4C1C-ACF4-17DBF3F36F02}" srcOrd="0" destOrd="0" presId="urn:microsoft.com/office/officeart/2005/8/layout/StepDownProcess"/>
    <dgm:cxn modelId="{91266063-FA67-4A5D-9185-B14B89A62B60}" type="presParOf" srcId="{9C04E430-1B00-4D15-9BE8-C01977A89F9A}" destId="{2A2AC801-67C1-44B2-9D25-A106798115BB}" srcOrd="1" destOrd="0" presId="urn:microsoft.com/office/officeart/2005/8/layout/StepDownProcess"/>
    <dgm:cxn modelId="{FBAFF5C8-DB02-47E6-984E-9101BC835A0D}" type="presParOf" srcId="{9C04E430-1B00-4D15-9BE8-C01977A89F9A}" destId="{40119906-797D-4828-8633-2352CCF49B84}" srcOrd="2" destOrd="0" presId="urn:microsoft.com/office/officeart/2005/8/layout/StepDownProcess"/>
    <dgm:cxn modelId="{38F543C4-671F-4575-B172-DF274457B164}" type="presParOf" srcId="{C3AA2276-2A15-48D2-81A5-C999A3AB4925}" destId="{04731607-8A4A-4774-A619-7E2C83D787C1}" srcOrd="1" destOrd="0" presId="urn:microsoft.com/office/officeart/2005/8/layout/StepDownProcess"/>
    <dgm:cxn modelId="{D92F1681-2E6A-44D3-B251-28A5CB51F9EA}" type="presParOf" srcId="{C3AA2276-2A15-48D2-81A5-C999A3AB4925}" destId="{77C23308-6401-42F8-AA0C-25ECEE7B5D80}" srcOrd="2" destOrd="0" presId="urn:microsoft.com/office/officeart/2005/8/layout/StepDownProcess"/>
    <dgm:cxn modelId="{1C454BF1-BA7D-4DC8-BCA9-2BB0A3E63E61}" type="presParOf" srcId="{77C23308-6401-42F8-AA0C-25ECEE7B5D80}" destId="{25D998DD-BE92-402F-88C5-24DC677BD812}" srcOrd="0" destOrd="0" presId="urn:microsoft.com/office/officeart/2005/8/layout/StepDownProcess"/>
    <dgm:cxn modelId="{73E7490C-E0A8-4E7F-8C25-FF4BA0BFBB1A}" type="presParOf" srcId="{77C23308-6401-42F8-AA0C-25ECEE7B5D80}" destId="{834E7276-A6CE-4833-A8A5-676AFAA075CE}" srcOrd="1" destOrd="0" presId="urn:microsoft.com/office/officeart/2005/8/layout/StepDownProcess"/>
    <dgm:cxn modelId="{BDD9ADC0-A8B6-445A-A0AD-DC567D4621F6}" type="presParOf" srcId="{77C23308-6401-42F8-AA0C-25ECEE7B5D80}" destId="{9225E905-79C7-40C8-B227-B997B27E4142}" srcOrd="2" destOrd="0" presId="urn:microsoft.com/office/officeart/2005/8/layout/StepDownProcess"/>
    <dgm:cxn modelId="{137410D2-EEFE-4A9A-89BA-87E05F33E58B}" type="presParOf" srcId="{C3AA2276-2A15-48D2-81A5-C999A3AB4925}" destId="{D0BC7617-FC32-4D7B-A3F4-4C277BB4C9F4}" srcOrd="3" destOrd="0" presId="urn:microsoft.com/office/officeart/2005/8/layout/StepDownProcess"/>
    <dgm:cxn modelId="{30401CE3-3F40-457F-B9B6-08A14F4AF714}" type="presParOf" srcId="{C3AA2276-2A15-48D2-81A5-C999A3AB4925}" destId="{D812F5A9-A95C-4D3C-9FD1-CD8698D5AD1C}" srcOrd="4" destOrd="0" presId="urn:microsoft.com/office/officeart/2005/8/layout/StepDownProcess"/>
    <dgm:cxn modelId="{CCE39BEE-D13C-413D-A249-7F71A15AA223}" type="presParOf" srcId="{D812F5A9-A95C-4D3C-9FD1-CD8698D5AD1C}" destId="{FFF57646-9E6E-4EF0-BF8C-7C02A5D4353E}" srcOrd="0" destOrd="0" presId="urn:microsoft.com/office/officeart/2005/8/layout/StepDownProcess"/>
    <dgm:cxn modelId="{85EC51D4-C88E-4933-9B1E-C6F0EE3F4CC0}" type="presParOf" srcId="{D812F5A9-A95C-4D3C-9FD1-CD8698D5AD1C}" destId="{B5E39991-F83D-462F-8A81-D7C07573AF1F}" srcOrd="1" destOrd="0" presId="urn:microsoft.com/office/officeart/2005/8/layout/StepDownProcess"/>
    <dgm:cxn modelId="{1B15D0FA-8DD5-4A66-88C4-89021FFCDE58}" type="presParOf" srcId="{D812F5A9-A95C-4D3C-9FD1-CD8698D5AD1C}" destId="{F3ACEEE0-447E-497D-B337-E9C0F8377B97}" srcOrd="2" destOrd="0" presId="urn:microsoft.com/office/officeart/2005/8/layout/StepDownProcess"/>
    <dgm:cxn modelId="{D8F3B277-F530-445F-927F-FB5539552237}" type="presParOf" srcId="{C3AA2276-2A15-48D2-81A5-C999A3AB4925}" destId="{A1A67A8A-4049-4071-9065-04F500A97A61}" srcOrd="5" destOrd="0" presId="urn:microsoft.com/office/officeart/2005/8/layout/StepDownProcess"/>
    <dgm:cxn modelId="{8F785EFB-583A-4642-B94F-A05EF6C09EB3}" type="presParOf" srcId="{C3AA2276-2A15-48D2-81A5-C999A3AB4925}" destId="{B1432A1D-060E-4D3B-ACA6-F7D94719C44D}" srcOrd="6" destOrd="0" presId="urn:microsoft.com/office/officeart/2005/8/layout/StepDownProcess"/>
    <dgm:cxn modelId="{58F8EE7C-364D-41BF-9CC0-FBE7829B3C4E}" type="presParOf" srcId="{B1432A1D-060E-4D3B-ACA6-F7D94719C44D}" destId="{F72E04C4-D2B7-4ABB-9400-B24E93D73460}" srcOrd="0" destOrd="0" presId="urn:microsoft.com/office/officeart/2005/8/layout/StepDownProcess"/>
    <dgm:cxn modelId="{B4FFEEC4-E16D-4C2C-BF3F-B4403F31F9C1}" type="presParOf" srcId="{B1432A1D-060E-4D3B-ACA6-F7D94719C44D}" destId="{959D65BD-7F3E-4237-A9B6-A93600CE2D37}" srcOrd="1" destOrd="0" presId="urn:microsoft.com/office/officeart/2005/8/layout/StepDownProcess"/>
    <dgm:cxn modelId="{4C72BB07-A937-4A0C-B2E2-719983407DE5}" type="presParOf" srcId="{B1432A1D-060E-4D3B-ACA6-F7D94719C44D}" destId="{1F5BF4E8-6081-4E12-B5BB-233F29D101ED}" srcOrd="2" destOrd="0" presId="urn:microsoft.com/office/officeart/2005/8/layout/StepDownProcess"/>
    <dgm:cxn modelId="{883B41D1-F45D-4B9D-B931-B3B58AAABC97}" type="presParOf" srcId="{C3AA2276-2A15-48D2-81A5-C999A3AB4925}" destId="{8369CEE7-39F5-4613-BF85-7DCDFC9595B2}" srcOrd="7" destOrd="0" presId="urn:microsoft.com/office/officeart/2005/8/layout/StepDownProcess"/>
    <dgm:cxn modelId="{901AC33F-2A86-4671-A427-59ECCFF4C40D}" type="presParOf" srcId="{C3AA2276-2A15-48D2-81A5-C999A3AB4925}" destId="{8617A152-446F-4AEB-9132-680D8D260F08}" srcOrd="8" destOrd="0" presId="urn:microsoft.com/office/officeart/2005/8/layout/StepDownProcess"/>
    <dgm:cxn modelId="{CF53989C-1279-4473-8EC7-B65CD949269C}" type="presParOf" srcId="{8617A152-446F-4AEB-9132-680D8D260F08}" destId="{880E0356-7FC7-4BC3-981E-EFC9D2E57DF3}" srcOrd="0" destOrd="0" presId="urn:microsoft.com/office/officeart/2005/8/layout/StepDownProcess"/>
    <dgm:cxn modelId="{86C40C82-04BA-4A9E-B113-C2569299C235}" type="presParOf" srcId="{8617A152-446F-4AEB-9132-680D8D260F08}" destId="{752B56BE-262B-48E9-8C50-FC1E83A7BCFD}" srcOrd="1" destOrd="0" presId="urn:microsoft.com/office/officeart/2005/8/layout/StepDownProcess"/>
    <dgm:cxn modelId="{185752B8-790A-4A6B-83A4-5BF6645D12C1}" type="presParOf" srcId="{8617A152-446F-4AEB-9132-680D8D260F08}" destId="{2F4C5304-6213-4884-BBED-950158FFB373}" srcOrd="2" destOrd="0" presId="urn:microsoft.com/office/officeart/2005/8/layout/StepDownProcess"/>
    <dgm:cxn modelId="{F68DB94B-9EDD-485D-B57E-904E07FDDB28}" type="presParOf" srcId="{C3AA2276-2A15-48D2-81A5-C999A3AB4925}" destId="{933EA2C6-8A58-40C2-AD5D-CDC1D3B9CCB4}" srcOrd="9" destOrd="0" presId="urn:microsoft.com/office/officeart/2005/8/layout/StepDownProcess"/>
    <dgm:cxn modelId="{17519899-EE2E-4118-A803-7E7FC9725111}" type="presParOf" srcId="{C3AA2276-2A15-48D2-81A5-C999A3AB4925}" destId="{987A9CB9-C5F7-4E21-9562-1510E574B35D}" srcOrd="10" destOrd="0" presId="urn:microsoft.com/office/officeart/2005/8/layout/StepDownProcess"/>
    <dgm:cxn modelId="{7B963C10-6D0E-4CED-B730-BBFF6F198C1E}" type="presParOf" srcId="{987A9CB9-C5F7-4E21-9562-1510E574B35D}" destId="{FF8E2EEC-07F1-45AA-B38D-8E3302ACA96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A55C7-2087-437B-9058-32F2C13983D7}">
      <dsp:nvSpPr>
        <dsp:cNvPr id="0" name=""/>
        <dsp:cNvSpPr/>
      </dsp:nvSpPr>
      <dsp:spPr>
        <a:xfrm>
          <a:off x="8093847" y="1375425"/>
          <a:ext cx="170162" cy="1327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270"/>
              </a:lnTo>
              <a:lnTo>
                <a:pt x="170162" y="1327270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B6EBB-FB4B-4D67-A3BE-DAC264C3C633}">
      <dsp:nvSpPr>
        <dsp:cNvPr id="0" name=""/>
        <dsp:cNvSpPr/>
      </dsp:nvSpPr>
      <dsp:spPr>
        <a:xfrm>
          <a:off x="8093847" y="1375425"/>
          <a:ext cx="170162" cy="52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832"/>
              </a:lnTo>
              <a:lnTo>
                <a:pt x="170162" y="521832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92A7D-742D-4A62-8F70-9031B57A0296}">
      <dsp:nvSpPr>
        <dsp:cNvPr id="0" name=""/>
        <dsp:cNvSpPr/>
      </dsp:nvSpPr>
      <dsp:spPr>
        <a:xfrm>
          <a:off x="5115997" y="569987"/>
          <a:ext cx="3431617" cy="238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114"/>
              </a:lnTo>
              <a:lnTo>
                <a:pt x="3431617" y="119114"/>
              </a:lnTo>
              <a:lnTo>
                <a:pt x="3431617" y="238228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87AE76-4BEA-44B6-9630-863DFA692843}">
      <dsp:nvSpPr>
        <dsp:cNvPr id="0" name=""/>
        <dsp:cNvSpPr/>
      </dsp:nvSpPr>
      <dsp:spPr>
        <a:xfrm>
          <a:off x="6721200" y="1375425"/>
          <a:ext cx="170162" cy="2938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8145"/>
              </a:lnTo>
              <a:lnTo>
                <a:pt x="170162" y="2938145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FC0BA-0A47-4E4B-ABEA-30E80A719D55}">
      <dsp:nvSpPr>
        <dsp:cNvPr id="0" name=""/>
        <dsp:cNvSpPr/>
      </dsp:nvSpPr>
      <dsp:spPr>
        <a:xfrm>
          <a:off x="6721200" y="1375425"/>
          <a:ext cx="170162" cy="2132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2707"/>
              </a:lnTo>
              <a:lnTo>
                <a:pt x="170162" y="2132707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92DD8-8A6C-4D4E-B549-6D6E9FE73BDB}">
      <dsp:nvSpPr>
        <dsp:cNvPr id="0" name=""/>
        <dsp:cNvSpPr/>
      </dsp:nvSpPr>
      <dsp:spPr>
        <a:xfrm>
          <a:off x="6721200" y="1375425"/>
          <a:ext cx="170162" cy="1327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270"/>
              </a:lnTo>
              <a:lnTo>
                <a:pt x="170162" y="1327270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38603-3BC2-4FEA-AFBC-EC33A6371975}">
      <dsp:nvSpPr>
        <dsp:cNvPr id="0" name=""/>
        <dsp:cNvSpPr/>
      </dsp:nvSpPr>
      <dsp:spPr>
        <a:xfrm>
          <a:off x="6721200" y="1375425"/>
          <a:ext cx="170162" cy="52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832"/>
              </a:lnTo>
              <a:lnTo>
                <a:pt x="170162" y="521832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A16B7-F07E-48D7-80E6-E04F1BC6658E}">
      <dsp:nvSpPr>
        <dsp:cNvPr id="0" name=""/>
        <dsp:cNvSpPr/>
      </dsp:nvSpPr>
      <dsp:spPr>
        <a:xfrm>
          <a:off x="5115997" y="569987"/>
          <a:ext cx="2058970" cy="238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114"/>
              </a:lnTo>
              <a:lnTo>
                <a:pt x="2058970" y="119114"/>
              </a:lnTo>
              <a:lnTo>
                <a:pt x="2058970" y="238228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B05B3-8C66-438F-9051-D6873F53098D}">
      <dsp:nvSpPr>
        <dsp:cNvPr id="0" name=""/>
        <dsp:cNvSpPr/>
      </dsp:nvSpPr>
      <dsp:spPr>
        <a:xfrm>
          <a:off x="5348553" y="1375425"/>
          <a:ext cx="170162" cy="1327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270"/>
              </a:lnTo>
              <a:lnTo>
                <a:pt x="170162" y="1327270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CF8BA-263D-44BF-9BD7-B796DC15A30E}">
      <dsp:nvSpPr>
        <dsp:cNvPr id="0" name=""/>
        <dsp:cNvSpPr/>
      </dsp:nvSpPr>
      <dsp:spPr>
        <a:xfrm>
          <a:off x="5348553" y="1375425"/>
          <a:ext cx="170162" cy="52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832"/>
              </a:lnTo>
              <a:lnTo>
                <a:pt x="170162" y="521832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6F67B4-0FD3-4D49-B546-C99B051E7BD0}">
      <dsp:nvSpPr>
        <dsp:cNvPr id="0" name=""/>
        <dsp:cNvSpPr/>
      </dsp:nvSpPr>
      <dsp:spPr>
        <a:xfrm>
          <a:off x="5115997" y="569987"/>
          <a:ext cx="686323" cy="238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114"/>
              </a:lnTo>
              <a:lnTo>
                <a:pt x="686323" y="119114"/>
              </a:lnTo>
              <a:lnTo>
                <a:pt x="686323" y="238228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DBDC4-93D9-44D4-8326-A2C0D463A608}">
      <dsp:nvSpPr>
        <dsp:cNvPr id="0" name=""/>
        <dsp:cNvSpPr/>
      </dsp:nvSpPr>
      <dsp:spPr>
        <a:xfrm>
          <a:off x="3975906" y="1375425"/>
          <a:ext cx="170162" cy="2938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8145"/>
              </a:lnTo>
              <a:lnTo>
                <a:pt x="170162" y="2938145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7DAC8-4FBE-4C49-A16F-1B02C97EE7FB}">
      <dsp:nvSpPr>
        <dsp:cNvPr id="0" name=""/>
        <dsp:cNvSpPr/>
      </dsp:nvSpPr>
      <dsp:spPr>
        <a:xfrm>
          <a:off x="3975906" y="1375425"/>
          <a:ext cx="170162" cy="2132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2707"/>
              </a:lnTo>
              <a:lnTo>
                <a:pt x="170162" y="2132707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7B092-549C-4203-B99B-5AB5EA8EB9DB}">
      <dsp:nvSpPr>
        <dsp:cNvPr id="0" name=""/>
        <dsp:cNvSpPr/>
      </dsp:nvSpPr>
      <dsp:spPr>
        <a:xfrm>
          <a:off x="3975906" y="1375425"/>
          <a:ext cx="170162" cy="1327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270"/>
              </a:lnTo>
              <a:lnTo>
                <a:pt x="170162" y="1327270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4FAEA-6CB8-448D-B573-E2B29B9C3ADF}">
      <dsp:nvSpPr>
        <dsp:cNvPr id="0" name=""/>
        <dsp:cNvSpPr/>
      </dsp:nvSpPr>
      <dsp:spPr>
        <a:xfrm>
          <a:off x="3975906" y="1375425"/>
          <a:ext cx="170162" cy="52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832"/>
              </a:lnTo>
              <a:lnTo>
                <a:pt x="170162" y="521832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246D0-49DC-4C33-95D5-5DD6A9A6A673}">
      <dsp:nvSpPr>
        <dsp:cNvPr id="0" name=""/>
        <dsp:cNvSpPr/>
      </dsp:nvSpPr>
      <dsp:spPr>
        <a:xfrm>
          <a:off x="4429674" y="569987"/>
          <a:ext cx="686323" cy="238228"/>
        </a:xfrm>
        <a:custGeom>
          <a:avLst/>
          <a:gdLst/>
          <a:ahLst/>
          <a:cxnLst/>
          <a:rect l="0" t="0" r="0" b="0"/>
          <a:pathLst>
            <a:path>
              <a:moveTo>
                <a:pt x="686323" y="0"/>
              </a:moveTo>
              <a:lnTo>
                <a:pt x="686323" y="119114"/>
              </a:lnTo>
              <a:lnTo>
                <a:pt x="0" y="119114"/>
              </a:lnTo>
              <a:lnTo>
                <a:pt x="0" y="238228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B141BA-F889-43B6-BCC0-62DC8551D573}">
      <dsp:nvSpPr>
        <dsp:cNvPr id="0" name=""/>
        <dsp:cNvSpPr/>
      </dsp:nvSpPr>
      <dsp:spPr>
        <a:xfrm>
          <a:off x="2603259" y="1375425"/>
          <a:ext cx="170162" cy="2938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8145"/>
              </a:lnTo>
              <a:lnTo>
                <a:pt x="170162" y="2938145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76196-D180-4ECC-B94A-22F9F5EF0EBB}">
      <dsp:nvSpPr>
        <dsp:cNvPr id="0" name=""/>
        <dsp:cNvSpPr/>
      </dsp:nvSpPr>
      <dsp:spPr>
        <a:xfrm>
          <a:off x="2603259" y="1375425"/>
          <a:ext cx="170162" cy="2132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2707"/>
              </a:lnTo>
              <a:lnTo>
                <a:pt x="170162" y="2132707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CD53D-BD6B-4F45-81EA-DAC83795C4CF}">
      <dsp:nvSpPr>
        <dsp:cNvPr id="0" name=""/>
        <dsp:cNvSpPr/>
      </dsp:nvSpPr>
      <dsp:spPr>
        <a:xfrm>
          <a:off x="2603259" y="1375425"/>
          <a:ext cx="170162" cy="1327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270"/>
              </a:lnTo>
              <a:lnTo>
                <a:pt x="170162" y="1327270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BCBE7-08F8-4003-AF53-111D48286499}">
      <dsp:nvSpPr>
        <dsp:cNvPr id="0" name=""/>
        <dsp:cNvSpPr/>
      </dsp:nvSpPr>
      <dsp:spPr>
        <a:xfrm>
          <a:off x="2603259" y="1375425"/>
          <a:ext cx="170162" cy="52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832"/>
              </a:lnTo>
              <a:lnTo>
                <a:pt x="170162" y="521832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1181F-FCB1-4A8D-A2DC-BB6A042A1ED9}">
      <dsp:nvSpPr>
        <dsp:cNvPr id="0" name=""/>
        <dsp:cNvSpPr/>
      </dsp:nvSpPr>
      <dsp:spPr>
        <a:xfrm>
          <a:off x="3057026" y="569987"/>
          <a:ext cx="2058970" cy="238228"/>
        </a:xfrm>
        <a:custGeom>
          <a:avLst/>
          <a:gdLst/>
          <a:ahLst/>
          <a:cxnLst/>
          <a:rect l="0" t="0" r="0" b="0"/>
          <a:pathLst>
            <a:path>
              <a:moveTo>
                <a:pt x="2058970" y="0"/>
              </a:moveTo>
              <a:lnTo>
                <a:pt x="2058970" y="119114"/>
              </a:lnTo>
              <a:lnTo>
                <a:pt x="0" y="119114"/>
              </a:lnTo>
              <a:lnTo>
                <a:pt x="0" y="238228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58C848-1DD6-450F-96C9-7878A12166F3}">
      <dsp:nvSpPr>
        <dsp:cNvPr id="0" name=""/>
        <dsp:cNvSpPr/>
      </dsp:nvSpPr>
      <dsp:spPr>
        <a:xfrm>
          <a:off x="1230612" y="1375425"/>
          <a:ext cx="170162" cy="2938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8145"/>
              </a:lnTo>
              <a:lnTo>
                <a:pt x="170162" y="2938145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9DB8A-9F0A-499B-8721-23FCF2C1897E}">
      <dsp:nvSpPr>
        <dsp:cNvPr id="0" name=""/>
        <dsp:cNvSpPr/>
      </dsp:nvSpPr>
      <dsp:spPr>
        <a:xfrm>
          <a:off x="1230612" y="1375425"/>
          <a:ext cx="170162" cy="2132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2707"/>
              </a:lnTo>
              <a:lnTo>
                <a:pt x="170162" y="2132707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36841-0263-4214-B07A-56B1789C602D}">
      <dsp:nvSpPr>
        <dsp:cNvPr id="0" name=""/>
        <dsp:cNvSpPr/>
      </dsp:nvSpPr>
      <dsp:spPr>
        <a:xfrm>
          <a:off x="1230612" y="1375425"/>
          <a:ext cx="170162" cy="1327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270"/>
              </a:lnTo>
              <a:lnTo>
                <a:pt x="170162" y="1327270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E172C-848A-40A4-901A-9BB61E33A8AE}">
      <dsp:nvSpPr>
        <dsp:cNvPr id="0" name=""/>
        <dsp:cNvSpPr/>
      </dsp:nvSpPr>
      <dsp:spPr>
        <a:xfrm>
          <a:off x="1230612" y="1375425"/>
          <a:ext cx="170162" cy="52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832"/>
              </a:lnTo>
              <a:lnTo>
                <a:pt x="170162" y="521832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458AB-B3DE-4D83-ADC4-ABAB5C98CFF2}">
      <dsp:nvSpPr>
        <dsp:cNvPr id="0" name=""/>
        <dsp:cNvSpPr/>
      </dsp:nvSpPr>
      <dsp:spPr>
        <a:xfrm>
          <a:off x="1684379" y="569987"/>
          <a:ext cx="3431617" cy="238228"/>
        </a:xfrm>
        <a:custGeom>
          <a:avLst/>
          <a:gdLst/>
          <a:ahLst/>
          <a:cxnLst/>
          <a:rect l="0" t="0" r="0" b="0"/>
          <a:pathLst>
            <a:path>
              <a:moveTo>
                <a:pt x="3431617" y="0"/>
              </a:moveTo>
              <a:lnTo>
                <a:pt x="3431617" y="119114"/>
              </a:lnTo>
              <a:lnTo>
                <a:pt x="0" y="119114"/>
              </a:lnTo>
              <a:lnTo>
                <a:pt x="0" y="238228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07060-E963-4119-95FC-04591F89C4AD}">
      <dsp:nvSpPr>
        <dsp:cNvPr id="0" name=""/>
        <dsp:cNvSpPr/>
      </dsp:nvSpPr>
      <dsp:spPr>
        <a:xfrm>
          <a:off x="4548788" y="2778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E-commerce </a:t>
          </a:r>
        </a:p>
      </dsp:txBody>
      <dsp:txXfrm>
        <a:off x="4548788" y="2778"/>
        <a:ext cx="1134419" cy="567209"/>
      </dsp:txXfrm>
    </dsp:sp>
    <dsp:sp modelId="{D651A006-ED77-4B1E-9A16-0B571DB73FDA}">
      <dsp:nvSpPr>
        <dsp:cNvPr id="0" name=""/>
        <dsp:cNvSpPr/>
      </dsp:nvSpPr>
      <dsp:spPr>
        <a:xfrm>
          <a:off x="1117170" y="808215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Project Managment</a:t>
          </a:r>
        </a:p>
      </dsp:txBody>
      <dsp:txXfrm>
        <a:off x="1117170" y="808215"/>
        <a:ext cx="1134419" cy="567209"/>
      </dsp:txXfrm>
    </dsp:sp>
    <dsp:sp modelId="{AF459DCD-718E-40E3-9CF4-25F9E872B3A1}">
      <dsp:nvSpPr>
        <dsp:cNvPr id="0" name=""/>
        <dsp:cNvSpPr/>
      </dsp:nvSpPr>
      <dsp:spPr>
        <a:xfrm>
          <a:off x="1400774" y="1613653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Risk Management</a:t>
          </a:r>
        </a:p>
      </dsp:txBody>
      <dsp:txXfrm>
        <a:off x="1400774" y="1613653"/>
        <a:ext cx="1134419" cy="567209"/>
      </dsp:txXfrm>
    </dsp:sp>
    <dsp:sp modelId="{436EAACE-29F2-4CA6-A9E4-38AF847305FA}">
      <dsp:nvSpPr>
        <dsp:cNvPr id="0" name=""/>
        <dsp:cNvSpPr/>
      </dsp:nvSpPr>
      <dsp:spPr>
        <a:xfrm>
          <a:off x="1400774" y="2419091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WBS</a:t>
          </a:r>
        </a:p>
      </dsp:txBody>
      <dsp:txXfrm>
        <a:off x="1400774" y="2419091"/>
        <a:ext cx="1134419" cy="567209"/>
      </dsp:txXfrm>
    </dsp:sp>
    <dsp:sp modelId="{35341F1F-A155-4A76-B7EC-AD731F678B9F}">
      <dsp:nvSpPr>
        <dsp:cNvPr id="0" name=""/>
        <dsp:cNvSpPr/>
      </dsp:nvSpPr>
      <dsp:spPr>
        <a:xfrm>
          <a:off x="1400774" y="3224528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Configuration Management</a:t>
          </a:r>
        </a:p>
      </dsp:txBody>
      <dsp:txXfrm>
        <a:off x="1400774" y="3224528"/>
        <a:ext cx="1134419" cy="567209"/>
      </dsp:txXfrm>
    </dsp:sp>
    <dsp:sp modelId="{69FBAD1C-AE99-4874-8D60-38A7A7834418}">
      <dsp:nvSpPr>
        <dsp:cNvPr id="0" name=""/>
        <dsp:cNvSpPr/>
      </dsp:nvSpPr>
      <dsp:spPr>
        <a:xfrm>
          <a:off x="1400774" y="4029966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Proposal Submission</a:t>
          </a:r>
        </a:p>
      </dsp:txBody>
      <dsp:txXfrm>
        <a:off x="1400774" y="4029966"/>
        <a:ext cx="1134419" cy="567209"/>
      </dsp:txXfrm>
    </dsp:sp>
    <dsp:sp modelId="{66426DFF-B65A-4C4F-A9EF-BC81AAF0A4A1}">
      <dsp:nvSpPr>
        <dsp:cNvPr id="0" name=""/>
        <dsp:cNvSpPr/>
      </dsp:nvSpPr>
      <dsp:spPr>
        <a:xfrm>
          <a:off x="2489817" y="808215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Analysis</a:t>
          </a:r>
        </a:p>
      </dsp:txBody>
      <dsp:txXfrm>
        <a:off x="2489817" y="808215"/>
        <a:ext cx="1134419" cy="567209"/>
      </dsp:txXfrm>
    </dsp:sp>
    <dsp:sp modelId="{C2E26D7E-A63E-49CE-8614-57E16518ADCC}">
      <dsp:nvSpPr>
        <dsp:cNvPr id="0" name=""/>
        <dsp:cNvSpPr/>
      </dsp:nvSpPr>
      <dsp:spPr>
        <a:xfrm>
          <a:off x="2773422" y="1613653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Requirement Analysis</a:t>
          </a:r>
        </a:p>
      </dsp:txBody>
      <dsp:txXfrm>
        <a:off x="2773422" y="1613653"/>
        <a:ext cx="1134419" cy="567209"/>
      </dsp:txXfrm>
    </dsp:sp>
    <dsp:sp modelId="{A2657924-B186-42D8-8014-9973319F2AEB}">
      <dsp:nvSpPr>
        <dsp:cNvPr id="0" name=""/>
        <dsp:cNvSpPr/>
      </dsp:nvSpPr>
      <dsp:spPr>
        <a:xfrm>
          <a:off x="2773422" y="2419091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Case</a:t>
          </a:r>
        </a:p>
      </dsp:txBody>
      <dsp:txXfrm>
        <a:off x="2773422" y="2419091"/>
        <a:ext cx="1134419" cy="567209"/>
      </dsp:txXfrm>
    </dsp:sp>
    <dsp:sp modelId="{934CCD79-54B7-484F-89BE-292E2BE53F3F}">
      <dsp:nvSpPr>
        <dsp:cNvPr id="0" name=""/>
        <dsp:cNvSpPr/>
      </dsp:nvSpPr>
      <dsp:spPr>
        <a:xfrm>
          <a:off x="2773422" y="3224528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Analysis Specification</a:t>
          </a:r>
        </a:p>
      </dsp:txBody>
      <dsp:txXfrm>
        <a:off x="2773422" y="3224528"/>
        <a:ext cx="1134419" cy="567209"/>
      </dsp:txXfrm>
    </dsp:sp>
    <dsp:sp modelId="{71882EB4-9C87-4A7F-A47F-C65BF594AF20}">
      <dsp:nvSpPr>
        <dsp:cNvPr id="0" name=""/>
        <dsp:cNvSpPr/>
      </dsp:nvSpPr>
      <dsp:spPr>
        <a:xfrm>
          <a:off x="2773422" y="4029966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Architecture</a:t>
          </a:r>
        </a:p>
      </dsp:txBody>
      <dsp:txXfrm>
        <a:off x="2773422" y="4029966"/>
        <a:ext cx="1134419" cy="567209"/>
      </dsp:txXfrm>
    </dsp:sp>
    <dsp:sp modelId="{971677D1-9B5D-4AAB-BEC1-683AC5CCC646}">
      <dsp:nvSpPr>
        <dsp:cNvPr id="0" name=""/>
        <dsp:cNvSpPr/>
      </dsp:nvSpPr>
      <dsp:spPr>
        <a:xfrm>
          <a:off x="3862464" y="808215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Design</a:t>
          </a:r>
        </a:p>
      </dsp:txBody>
      <dsp:txXfrm>
        <a:off x="3862464" y="808215"/>
        <a:ext cx="1134419" cy="567209"/>
      </dsp:txXfrm>
    </dsp:sp>
    <dsp:sp modelId="{30C9F746-BC94-4344-B1DE-97314F02D5AB}">
      <dsp:nvSpPr>
        <dsp:cNvPr id="0" name=""/>
        <dsp:cNvSpPr/>
      </dsp:nvSpPr>
      <dsp:spPr>
        <a:xfrm>
          <a:off x="4146069" y="1613653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Structural Model</a:t>
          </a:r>
        </a:p>
      </dsp:txBody>
      <dsp:txXfrm>
        <a:off x="4146069" y="1613653"/>
        <a:ext cx="1134419" cy="567209"/>
      </dsp:txXfrm>
    </dsp:sp>
    <dsp:sp modelId="{C6F2417D-9528-4364-8CB8-E9CB9FD8F15B}">
      <dsp:nvSpPr>
        <dsp:cNvPr id="0" name=""/>
        <dsp:cNvSpPr/>
      </dsp:nvSpPr>
      <dsp:spPr>
        <a:xfrm>
          <a:off x="4146069" y="2419091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Behavioural Model</a:t>
          </a:r>
        </a:p>
      </dsp:txBody>
      <dsp:txXfrm>
        <a:off x="4146069" y="2419091"/>
        <a:ext cx="1134419" cy="567209"/>
      </dsp:txXfrm>
    </dsp:sp>
    <dsp:sp modelId="{7BF20C54-DFFA-4AD1-BC8C-09FE30B7D1FB}">
      <dsp:nvSpPr>
        <dsp:cNvPr id="0" name=""/>
        <dsp:cNvSpPr/>
      </dsp:nvSpPr>
      <dsp:spPr>
        <a:xfrm>
          <a:off x="4146069" y="3224528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UI design</a:t>
          </a:r>
        </a:p>
      </dsp:txBody>
      <dsp:txXfrm>
        <a:off x="4146069" y="3224528"/>
        <a:ext cx="1134419" cy="567209"/>
      </dsp:txXfrm>
    </dsp:sp>
    <dsp:sp modelId="{85CC9C8F-7C86-4852-B689-04A82CFF6310}">
      <dsp:nvSpPr>
        <dsp:cNvPr id="0" name=""/>
        <dsp:cNvSpPr/>
      </dsp:nvSpPr>
      <dsp:spPr>
        <a:xfrm>
          <a:off x="4146069" y="4029966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Database Design</a:t>
          </a:r>
        </a:p>
      </dsp:txBody>
      <dsp:txXfrm>
        <a:off x="4146069" y="4029966"/>
        <a:ext cx="1134419" cy="567209"/>
      </dsp:txXfrm>
    </dsp:sp>
    <dsp:sp modelId="{7A32F427-5675-4A46-92A5-197DD71B4F95}">
      <dsp:nvSpPr>
        <dsp:cNvPr id="0" name=""/>
        <dsp:cNvSpPr/>
      </dsp:nvSpPr>
      <dsp:spPr>
        <a:xfrm>
          <a:off x="5235111" y="808215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Implementation</a:t>
          </a:r>
        </a:p>
      </dsp:txBody>
      <dsp:txXfrm>
        <a:off x="5235111" y="808215"/>
        <a:ext cx="1134419" cy="567209"/>
      </dsp:txXfrm>
    </dsp:sp>
    <dsp:sp modelId="{B8C97A3F-60ED-421D-B0C5-DF7401D10757}">
      <dsp:nvSpPr>
        <dsp:cNvPr id="0" name=""/>
        <dsp:cNvSpPr/>
      </dsp:nvSpPr>
      <dsp:spPr>
        <a:xfrm>
          <a:off x="5518716" y="1613653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Build Database</a:t>
          </a:r>
        </a:p>
      </dsp:txBody>
      <dsp:txXfrm>
        <a:off x="5518716" y="1613653"/>
        <a:ext cx="1134419" cy="567209"/>
      </dsp:txXfrm>
    </dsp:sp>
    <dsp:sp modelId="{B171C722-6D7C-4DAE-8DD9-B4A363F2CD72}">
      <dsp:nvSpPr>
        <dsp:cNvPr id="0" name=""/>
        <dsp:cNvSpPr/>
      </dsp:nvSpPr>
      <dsp:spPr>
        <a:xfrm>
          <a:off x="5518716" y="2419091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Coding</a:t>
          </a:r>
        </a:p>
      </dsp:txBody>
      <dsp:txXfrm>
        <a:off x="5518716" y="2419091"/>
        <a:ext cx="1134419" cy="567209"/>
      </dsp:txXfrm>
    </dsp:sp>
    <dsp:sp modelId="{14626245-D401-4970-8E0B-2D363D7B07D4}">
      <dsp:nvSpPr>
        <dsp:cNvPr id="0" name=""/>
        <dsp:cNvSpPr/>
      </dsp:nvSpPr>
      <dsp:spPr>
        <a:xfrm>
          <a:off x="6607758" y="808215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Testing</a:t>
          </a:r>
        </a:p>
      </dsp:txBody>
      <dsp:txXfrm>
        <a:off x="6607758" y="808215"/>
        <a:ext cx="1134419" cy="567209"/>
      </dsp:txXfrm>
    </dsp:sp>
    <dsp:sp modelId="{6DC3024B-97F0-40B6-8B02-18B6E92E090F}">
      <dsp:nvSpPr>
        <dsp:cNvPr id="0" name=""/>
        <dsp:cNvSpPr/>
      </dsp:nvSpPr>
      <dsp:spPr>
        <a:xfrm>
          <a:off x="6891363" y="1613653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Unit Testing</a:t>
          </a:r>
        </a:p>
      </dsp:txBody>
      <dsp:txXfrm>
        <a:off x="6891363" y="1613653"/>
        <a:ext cx="1134419" cy="567209"/>
      </dsp:txXfrm>
    </dsp:sp>
    <dsp:sp modelId="{A11D12C8-9753-48CD-A082-1329543CBFED}">
      <dsp:nvSpPr>
        <dsp:cNvPr id="0" name=""/>
        <dsp:cNvSpPr/>
      </dsp:nvSpPr>
      <dsp:spPr>
        <a:xfrm>
          <a:off x="6891363" y="2419091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Black box Testing</a:t>
          </a:r>
        </a:p>
      </dsp:txBody>
      <dsp:txXfrm>
        <a:off x="6891363" y="2419091"/>
        <a:ext cx="1134419" cy="567209"/>
      </dsp:txXfrm>
    </dsp:sp>
    <dsp:sp modelId="{42AB5D10-C483-472B-BF0A-8547D53B95A6}">
      <dsp:nvSpPr>
        <dsp:cNvPr id="0" name=""/>
        <dsp:cNvSpPr/>
      </dsp:nvSpPr>
      <dsp:spPr>
        <a:xfrm>
          <a:off x="6891363" y="3224528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White box Testing</a:t>
          </a:r>
        </a:p>
      </dsp:txBody>
      <dsp:txXfrm>
        <a:off x="6891363" y="3224528"/>
        <a:ext cx="1134419" cy="567209"/>
      </dsp:txXfrm>
    </dsp:sp>
    <dsp:sp modelId="{00F3DF2B-1E6E-4CCC-A919-09340ECA488A}">
      <dsp:nvSpPr>
        <dsp:cNvPr id="0" name=""/>
        <dsp:cNvSpPr/>
      </dsp:nvSpPr>
      <dsp:spPr>
        <a:xfrm>
          <a:off x="6891363" y="4029966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Integration Testing</a:t>
          </a:r>
        </a:p>
      </dsp:txBody>
      <dsp:txXfrm>
        <a:off x="6891363" y="4029966"/>
        <a:ext cx="1134419" cy="567209"/>
      </dsp:txXfrm>
    </dsp:sp>
    <dsp:sp modelId="{304B588C-87E5-4BDF-AF57-09BD0128CD09}">
      <dsp:nvSpPr>
        <dsp:cNvPr id="0" name=""/>
        <dsp:cNvSpPr/>
      </dsp:nvSpPr>
      <dsp:spPr>
        <a:xfrm>
          <a:off x="7980405" y="808215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Deployment</a:t>
          </a:r>
        </a:p>
      </dsp:txBody>
      <dsp:txXfrm>
        <a:off x="7980405" y="808215"/>
        <a:ext cx="1134419" cy="567209"/>
      </dsp:txXfrm>
    </dsp:sp>
    <dsp:sp modelId="{83551639-F354-484D-931B-636AAE895F75}">
      <dsp:nvSpPr>
        <dsp:cNvPr id="0" name=""/>
        <dsp:cNvSpPr/>
      </dsp:nvSpPr>
      <dsp:spPr>
        <a:xfrm>
          <a:off x="8264010" y="1613653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User Training</a:t>
          </a:r>
        </a:p>
      </dsp:txBody>
      <dsp:txXfrm>
        <a:off x="8264010" y="1613653"/>
        <a:ext cx="1134419" cy="567209"/>
      </dsp:txXfrm>
    </dsp:sp>
    <dsp:sp modelId="{A3D857D1-0333-461B-BE21-FF71AE3673F2}">
      <dsp:nvSpPr>
        <dsp:cNvPr id="0" name=""/>
        <dsp:cNvSpPr/>
      </dsp:nvSpPr>
      <dsp:spPr>
        <a:xfrm>
          <a:off x="8264010" y="2419091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Final Report</a:t>
          </a:r>
        </a:p>
      </dsp:txBody>
      <dsp:txXfrm>
        <a:off x="8264010" y="2419091"/>
        <a:ext cx="1134419" cy="5672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EA5D0-BD9F-4C1C-ACF4-17DBF3F36F02}">
      <dsp:nvSpPr>
        <dsp:cNvPr id="0" name=""/>
        <dsp:cNvSpPr/>
      </dsp:nvSpPr>
      <dsp:spPr>
        <a:xfrm rot="5400000">
          <a:off x="2676160" y="639642"/>
          <a:ext cx="550588" cy="6268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A2AC801-67C1-44B2-9D25-A106798115BB}">
      <dsp:nvSpPr>
        <dsp:cNvPr id="0" name=""/>
        <dsp:cNvSpPr/>
      </dsp:nvSpPr>
      <dsp:spPr>
        <a:xfrm>
          <a:off x="2530288" y="29303"/>
          <a:ext cx="926867" cy="64877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Project Management</a:t>
          </a:r>
        </a:p>
      </dsp:txBody>
      <dsp:txXfrm>
        <a:off x="2561964" y="60979"/>
        <a:ext cx="863515" cy="585425"/>
      </dsp:txXfrm>
    </dsp:sp>
    <dsp:sp modelId="{40119906-797D-4828-8633-2352CCF49B84}">
      <dsp:nvSpPr>
        <dsp:cNvPr id="0" name=""/>
        <dsp:cNvSpPr/>
      </dsp:nvSpPr>
      <dsp:spPr>
        <a:xfrm>
          <a:off x="3457155" y="91179"/>
          <a:ext cx="674114" cy="524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998DD-BE92-402F-88C5-24DC677BD812}">
      <dsp:nvSpPr>
        <dsp:cNvPr id="0" name=""/>
        <dsp:cNvSpPr/>
      </dsp:nvSpPr>
      <dsp:spPr>
        <a:xfrm rot="5400000">
          <a:off x="3444632" y="1368433"/>
          <a:ext cx="550588" cy="6268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34E7276-A6CE-4833-A8A5-676AFAA075CE}">
      <dsp:nvSpPr>
        <dsp:cNvPr id="0" name=""/>
        <dsp:cNvSpPr/>
      </dsp:nvSpPr>
      <dsp:spPr>
        <a:xfrm>
          <a:off x="3298759" y="758094"/>
          <a:ext cx="926867" cy="64877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Analysis</a:t>
          </a:r>
        </a:p>
      </dsp:txBody>
      <dsp:txXfrm>
        <a:off x="3330435" y="789770"/>
        <a:ext cx="863515" cy="585425"/>
      </dsp:txXfrm>
    </dsp:sp>
    <dsp:sp modelId="{9225E905-79C7-40C8-B227-B997B27E4142}">
      <dsp:nvSpPr>
        <dsp:cNvPr id="0" name=""/>
        <dsp:cNvSpPr/>
      </dsp:nvSpPr>
      <dsp:spPr>
        <a:xfrm>
          <a:off x="4225626" y="819970"/>
          <a:ext cx="674114" cy="524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F57646-9E6E-4EF0-BF8C-7C02A5D4353E}">
      <dsp:nvSpPr>
        <dsp:cNvPr id="0" name=""/>
        <dsp:cNvSpPr/>
      </dsp:nvSpPr>
      <dsp:spPr>
        <a:xfrm rot="5400000">
          <a:off x="4213103" y="2097223"/>
          <a:ext cx="550588" cy="6268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5E39991-F83D-462F-8A81-D7C07573AF1F}">
      <dsp:nvSpPr>
        <dsp:cNvPr id="0" name=""/>
        <dsp:cNvSpPr/>
      </dsp:nvSpPr>
      <dsp:spPr>
        <a:xfrm>
          <a:off x="4067231" y="1486885"/>
          <a:ext cx="926867" cy="64877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Design</a:t>
          </a:r>
        </a:p>
      </dsp:txBody>
      <dsp:txXfrm>
        <a:off x="4098907" y="1518561"/>
        <a:ext cx="863515" cy="585425"/>
      </dsp:txXfrm>
    </dsp:sp>
    <dsp:sp modelId="{F3ACEEE0-447E-497D-B337-E9C0F8377B97}">
      <dsp:nvSpPr>
        <dsp:cNvPr id="0" name=""/>
        <dsp:cNvSpPr/>
      </dsp:nvSpPr>
      <dsp:spPr>
        <a:xfrm>
          <a:off x="4994098" y="1548760"/>
          <a:ext cx="674114" cy="524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2E04C4-D2B7-4ABB-9400-B24E93D73460}">
      <dsp:nvSpPr>
        <dsp:cNvPr id="0" name=""/>
        <dsp:cNvSpPr/>
      </dsp:nvSpPr>
      <dsp:spPr>
        <a:xfrm rot="5400000">
          <a:off x="4981575" y="2826014"/>
          <a:ext cx="550588" cy="6268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59D65BD-7F3E-4237-A9B6-A93600CE2D37}">
      <dsp:nvSpPr>
        <dsp:cNvPr id="0" name=""/>
        <dsp:cNvSpPr/>
      </dsp:nvSpPr>
      <dsp:spPr>
        <a:xfrm>
          <a:off x="4835702" y="2215675"/>
          <a:ext cx="926867" cy="64877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Implementation</a:t>
          </a:r>
        </a:p>
      </dsp:txBody>
      <dsp:txXfrm>
        <a:off x="4867378" y="2247351"/>
        <a:ext cx="863515" cy="585425"/>
      </dsp:txXfrm>
    </dsp:sp>
    <dsp:sp modelId="{1F5BF4E8-6081-4E12-B5BB-233F29D101ED}">
      <dsp:nvSpPr>
        <dsp:cNvPr id="0" name=""/>
        <dsp:cNvSpPr/>
      </dsp:nvSpPr>
      <dsp:spPr>
        <a:xfrm>
          <a:off x="5762569" y="2277551"/>
          <a:ext cx="674114" cy="524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E0356-7FC7-4BC3-981E-EFC9D2E57DF3}">
      <dsp:nvSpPr>
        <dsp:cNvPr id="0" name=""/>
        <dsp:cNvSpPr/>
      </dsp:nvSpPr>
      <dsp:spPr>
        <a:xfrm rot="5400000">
          <a:off x="5750046" y="3554805"/>
          <a:ext cx="550588" cy="6268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52B56BE-262B-48E9-8C50-FC1E83A7BCFD}">
      <dsp:nvSpPr>
        <dsp:cNvPr id="0" name=""/>
        <dsp:cNvSpPr/>
      </dsp:nvSpPr>
      <dsp:spPr>
        <a:xfrm>
          <a:off x="5604174" y="2944466"/>
          <a:ext cx="926867" cy="64877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Testing</a:t>
          </a:r>
        </a:p>
      </dsp:txBody>
      <dsp:txXfrm>
        <a:off x="5635850" y="2976142"/>
        <a:ext cx="863515" cy="585425"/>
      </dsp:txXfrm>
    </dsp:sp>
    <dsp:sp modelId="{2F4C5304-6213-4884-BBED-950158FFB373}">
      <dsp:nvSpPr>
        <dsp:cNvPr id="0" name=""/>
        <dsp:cNvSpPr/>
      </dsp:nvSpPr>
      <dsp:spPr>
        <a:xfrm>
          <a:off x="6531041" y="3006342"/>
          <a:ext cx="674114" cy="524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E2EEC-07F1-45AA-B38D-8E3302ACA96E}">
      <dsp:nvSpPr>
        <dsp:cNvPr id="0" name=""/>
        <dsp:cNvSpPr/>
      </dsp:nvSpPr>
      <dsp:spPr>
        <a:xfrm>
          <a:off x="6372645" y="3673257"/>
          <a:ext cx="926867" cy="64877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Deployment</a:t>
          </a:r>
        </a:p>
      </dsp:txBody>
      <dsp:txXfrm>
        <a:off x="6404321" y="3704933"/>
        <a:ext cx="863515" cy="585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198AF43-E227-4145-B12F-23C8F8DE73C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22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3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43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7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27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0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9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0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62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198AF43-E227-4145-B12F-23C8F8DE73C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53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29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31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C9D19-0E43-4846-A2F8-BACB8E9D0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4208656" cy="3034857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E-commerce 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35BE5-5180-4BB6-AD00-F207C3AC7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4204012" cy="2359417"/>
          </a:xfrm>
        </p:spPr>
        <p:txBody>
          <a:bodyPr anchor="t">
            <a:normAutofit/>
          </a:bodyPr>
          <a:lstStyle/>
          <a:p>
            <a:pPr algn="r"/>
            <a:r>
              <a:rPr lang="en-US" sz="1600">
                <a:solidFill>
                  <a:srgbClr val="FFFFFF"/>
                </a:solidFill>
              </a:rPr>
              <a:t>Presented by Admond Tamang</a:t>
            </a:r>
          </a:p>
          <a:p>
            <a:pPr algn="r"/>
            <a:r>
              <a:rPr lang="en-US" sz="1600">
                <a:solidFill>
                  <a:srgbClr val="FFFFFF"/>
                </a:solidFill>
              </a:rPr>
              <a:t>Batch 21</a:t>
            </a:r>
          </a:p>
        </p:txBody>
      </p:sp>
      <p:cxnSp>
        <p:nvCxnSpPr>
          <p:cNvPr id="59" name="Straight Connector 33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13" descr="Internet">
            <a:extLst>
              <a:ext uri="{FF2B5EF4-FFF2-40B4-BE49-F238E27FC236}">
                <a16:creationId xmlns:a16="http://schemas.microsoft.com/office/drawing/2014/main" id="{904A12CE-F511-4390-8EB5-AA772083A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4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555E-FABA-4298-A102-C3480C5A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3-tier architecture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D3C292-C7C1-46B8-A71B-FF6776DC9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Presentation</a:t>
            </a:r>
          </a:p>
          <a:p>
            <a:r>
              <a:rPr lang="en-US" sz="2000">
                <a:solidFill>
                  <a:srgbClr val="000000"/>
                </a:solidFill>
              </a:rPr>
              <a:t>Application</a:t>
            </a:r>
          </a:p>
          <a:p>
            <a:r>
              <a:rPr lang="en-US" sz="2000">
                <a:solidFill>
                  <a:srgbClr val="000000"/>
                </a:solidFill>
              </a:rPr>
              <a:t>Data tier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14915C7-4D21-471A-813A-C24C0683D23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91" y="2287956"/>
            <a:ext cx="4754880" cy="19533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3981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7ED12-7B2F-4327-924F-93EBCBF0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B778E3-664D-4E7F-A198-D38A923375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18054"/>
              </p:ext>
            </p:extLst>
          </p:nvPr>
        </p:nvGraphicFramePr>
        <p:xfrm>
          <a:off x="768627" y="2279373"/>
          <a:ext cx="8958469" cy="44659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0210">
                  <a:extLst>
                    <a:ext uri="{9D8B030D-6E8A-4147-A177-3AD203B41FA5}">
                      <a16:colId xmlns:a16="http://schemas.microsoft.com/office/drawing/2014/main" val="3359599394"/>
                    </a:ext>
                  </a:extLst>
                </a:gridCol>
                <a:gridCol w="1722429">
                  <a:extLst>
                    <a:ext uri="{9D8B030D-6E8A-4147-A177-3AD203B41FA5}">
                      <a16:colId xmlns:a16="http://schemas.microsoft.com/office/drawing/2014/main" val="350447027"/>
                    </a:ext>
                  </a:extLst>
                </a:gridCol>
                <a:gridCol w="1070767">
                  <a:extLst>
                    <a:ext uri="{9D8B030D-6E8A-4147-A177-3AD203B41FA5}">
                      <a16:colId xmlns:a16="http://schemas.microsoft.com/office/drawing/2014/main" val="234591918"/>
                    </a:ext>
                  </a:extLst>
                </a:gridCol>
                <a:gridCol w="1542573">
                  <a:extLst>
                    <a:ext uri="{9D8B030D-6E8A-4147-A177-3AD203B41FA5}">
                      <a16:colId xmlns:a16="http://schemas.microsoft.com/office/drawing/2014/main" val="2031173088"/>
                    </a:ext>
                  </a:extLst>
                </a:gridCol>
                <a:gridCol w="820642">
                  <a:extLst>
                    <a:ext uri="{9D8B030D-6E8A-4147-A177-3AD203B41FA5}">
                      <a16:colId xmlns:a16="http://schemas.microsoft.com/office/drawing/2014/main" val="242123310"/>
                    </a:ext>
                  </a:extLst>
                </a:gridCol>
                <a:gridCol w="3311848">
                  <a:extLst>
                    <a:ext uri="{9D8B030D-6E8A-4147-A177-3AD203B41FA5}">
                      <a16:colId xmlns:a16="http://schemas.microsoft.com/office/drawing/2014/main" val="1067992769"/>
                    </a:ext>
                  </a:extLst>
                </a:gridCol>
              </a:tblGrid>
              <a:tr h="4814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S. No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Risks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Likelihood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Consequences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Impact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Solution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extLst>
                  <a:ext uri="{0D108BD9-81ED-4DB2-BD59-A6C34878D82A}">
                    <a16:rowId xmlns:a16="http://schemas.microsoft.com/office/drawing/2014/main" val="4002978097"/>
                  </a:ext>
                </a:extLst>
              </a:tr>
              <a:tr h="686167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Lack of staff training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en-US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At the stage of deployment, staff should be trained properly to use the system.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extLst>
                  <a:ext uri="{0D108BD9-81ED-4DB2-BD59-A6C34878D82A}">
                    <a16:rowId xmlns:a16="http://schemas.microsoft.com/office/drawing/2014/main" val="1867786880"/>
                  </a:ext>
                </a:extLst>
              </a:tr>
              <a:tr h="481496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Data theft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Strong company policy should be established.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extLst>
                  <a:ext uri="{0D108BD9-81ED-4DB2-BD59-A6C34878D82A}">
                    <a16:rowId xmlns:a16="http://schemas.microsoft.com/office/drawing/2014/main" val="248012487"/>
                  </a:ext>
                </a:extLst>
              </a:tr>
              <a:tr h="481496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Failure to meet requirement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Proper planning is to be done in every phase.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extLst>
                  <a:ext uri="{0D108BD9-81ED-4DB2-BD59-A6C34878D82A}">
                    <a16:rowId xmlns:a16="http://schemas.microsoft.com/office/drawing/2014/main" val="673883967"/>
                  </a:ext>
                </a:extLst>
              </a:tr>
              <a:tr h="481496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62000" algn="ctr"/>
                        </a:tabLst>
                      </a:pPr>
                      <a:r>
                        <a:rPr lang="en-US" sz="1200" kern="100">
                          <a:effectLst/>
                        </a:rPr>
                        <a:t>DDOS attack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Placing the publicly exposed server in DMZ.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extLst>
                  <a:ext uri="{0D108BD9-81ED-4DB2-BD59-A6C34878D82A}">
                    <a16:rowId xmlns:a16="http://schemas.microsoft.com/office/drawing/2014/main" val="1242789151"/>
                  </a:ext>
                </a:extLst>
              </a:tr>
              <a:tr h="686167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Database error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Analyze the data traffic and upgrade the hardware if necessary.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extLst>
                  <a:ext uri="{0D108BD9-81ED-4DB2-BD59-A6C34878D82A}">
                    <a16:rowId xmlns:a16="http://schemas.microsoft.com/office/drawing/2014/main" val="2695866230"/>
                  </a:ext>
                </a:extLst>
              </a:tr>
              <a:tr h="481496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Server failure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IT security should be hired to look after the server.</a:t>
                      </a:r>
                      <a:endParaRPr lang="en-US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extLst>
                  <a:ext uri="{0D108BD9-81ED-4DB2-BD59-A6C34878D82A}">
                    <a16:rowId xmlns:a16="http://schemas.microsoft.com/office/drawing/2014/main" val="2664526444"/>
                  </a:ext>
                </a:extLst>
              </a:tr>
              <a:tr h="686167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Change in government policy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Should be aware about the situation of the country and make changes accordingly.</a:t>
                      </a:r>
                      <a:endParaRPr lang="en-US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extLst>
                  <a:ext uri="{0D108BD9-81ED-4DB2-BD59-A6C34878D82A}">
                    <a16:rowId xmlns:a16="http://schemas.microsoft.com/office/drawing/2014/main" val="2336149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31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4444-56FF-4C40-8214-FC2BC218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74205-F160-4126-97A7-B6E83BB10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was used to manage my project.</a:t>
            </a:r>
          </a:p>
        </p:txBody>
      </p:sp>
    </p:spTree>
    <p:extLst>
      <p:ext uri="{BB962C8B-B14F-4D97-AF65-F5344CB8AC3E}">
        <p14:creationId xmlns:p14="http://schemas.microsoft.com/office/powerpoint/2010/main" val="2682369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50FD-F87D-41F2-AD43-B78392B1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 initial 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8A0ED1-C3CF-4BAD-A8B4-01EBB1B0C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22" y="1916020"/>
            <a:ext cx="5795111" cy="4580007"/>
          </a:xfrm>
        </p:spPr>
      </p:pic>
    </p:spTree>
    <p:extLst>
      <p:ext uri="{BB962C8B-B14F-4D97-AF65-F5344CB8AC3E}">
        <p14:creationId xmlns:p14="http://schemas.microsoft.com/office/powerpoint/2010/main" val="3332341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95D7-379A-410C-83F8-A4CE00FB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</a:t>
            </a:r>
            <a:r>
              <a:rPr lang="en-US" dirty="0"/>
              <a:t>-diagram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82539E-22EB-4043-AAC5-95968962D1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780032"/>
            <a:ext cx="8451176" cy="4925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6789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D6082-DC2F-4FD6-A5C4-7C302B29B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UI design and code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2EEEE9A-1579-44EE-976B-281BEB6A2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70" y="2457718"/>
            <a:ext cx="4980807" cy="3147952"/>
          </a:xfrm>
        </p:spPr>
      </p:pic>
      <p:pic>
        <p:nvPicPr>
          <p:cNvPr id="33" name="Content Placeholder 14">
            <a:extLst>
              <a:ext uri="{FF2B5EF4-FFF2-40B4-BE49-F238E27FC236}">
                <a16:creationId xmlns:a16="http://schemas.microsoft.com/office/drawing/2014/main" id="{9C3DD819-C682-4388-AC75-395D3913B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53678"/>
            <a:ext cx="5455921" cy="255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99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62A4F-A828-44A9-8AA6-C7F9391B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52B152-1608-4E34-8A43-07A9751A7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617" y="2286000"/>
            <a:ext cx="6364904" cy="4022725"/>
          </a:xfrm>
        </p:spPr>
      </p:pic>
    </p:spTree>
    <p:extLst>
      <p:ext uri="{BB962C8B-B14F-4D97-AF65-F5344CB8AC3E}">
        <p14:creationId xmlns:p14="http://schemas.microsoft.com/office/powerpoint/2010/main" val="238784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8A72-D15E-4384-A823-2E4D6D29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1CE8BA-1C04-4ABA-8251-352A0D3AF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781" y="2286000"/>
            <a:ext cx="8598575" cy="4022725"/>
          </a:xfrm>
        </p:spPr>
      </p:pic>
    </p:spTree>
    <p:extLst>
      <p:ext uri="{BB962C8B-B14F-4D97-AF65-F5344CB8AC3E}">
        <p14:creationId xmlns:p14="http://schemas.microsoft.com/office/powerpoint/2010/main" val="2674638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12A28-F6F5-48A4-A9AB-835DC5AA5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814F64-DF58-4D59-ABDD-7BF74B703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308305"/>
            <a:ext cx="8808985" cy="4549695"/>
          </a:xfrm>
        </p:spPr>
      </p:pic>
    </p:spTree>
    <p:extLst>
      <p:ext uri="{BB962C8B-B14F-4D97-AF65-F5344CB8AC3E}">
        <p14:creationId xmlns:p14="http://schemas.microsoft.com/office/powerpoint/2010/main" val="2939770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C368-AF8C-440E-8754-ACD6B3D2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7F173B-A330-4224-A56C-D07ACFE33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744588"/>
            <a:ext cx="9720072" cy="3608697"/>
          </a:xfrm>
        </p:spPr>
      </p:pic>
    </p:spTree>
    <p:extLst>
      <p:ext uri="{BB962C8B-B14F-4D97-AF65-F5344CB8AC3E}">
        <p14:creationId xmlns:p14="http://schemas.microsoft.com/office/powerpoint/2010/main" val="96030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6A62-397A-4BF9-8AA2-EC3C5630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97AAA-0146-4F14-BD53-51EE77328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E-commerce is purchasing, selling and exchanging goods and services over internet.</a:t>
            </a:r>
          </a:p>
          <a:p>
            <a:r>
              <a:rPr lang="en-US" dirty="0"/>
              <a:t>The main purpose of e-commerce site is that any person can buy as well as sell products.</a:t>
            </a:r>
          </a:p>
        </p:txBody>
      </p:sp>
    </p:spTree>
    <p:extLst>
      <p:ext uri="{BB962C8B-B14F-4D97-AF65-F5344CB8AC3E}">
        <p14:creationId xmlns:p14="http://schemas.microsoft.com/office/powerpoint/2010/main" val="2739682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E3B8-E41D-4555-B1D1-F8AF8C43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C3FB03-6D67-4B4B-A2E9-3AF1C3ED2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813" y="2286000"/>
            <a:ext cx="5964511" cy="4022725"/>
          </a:xfrm>
        </p:spPr>
      </p:pic>
    </p:spTree>
    <p:extLst>
      <p:ext uri="{BB962C8B-B14F-4D97-AF65-F5344CB8AC3E}">
        <p14:creationId xmlns:p14="http://schemas.microsoft.com/office/powerpoint/2010/main" val="1899492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6F1D-F7E7-4344-A6CC-062ADD96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29653-DCC2-4C0B-AD98-8454A8D39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Delivery manages</a:t>
            </a:r>
          </a:p>
          <a:p>
            <a:r>
              <a:rPr lang="en-US" dirty="0"/>
              <a:t>Track products</a:t>
            </a:r>
          </a:p>
          <a:p>
            <a:r>
              <a:rPr lang="en-US" dirty="0"/>
              <a:t>Money protection</a:t>
            </a:r>
          </a:p>
          <a:p>
            <a:r>
              <a:rPr lang="en-US" dirty="0"/>
              <a:t>Payment system</a:t>
            </a:r>
          </a:p>
        </p:txBody>
      </p:sp>
    </p:spTree>
    <p:extLst>
      <p:ext uri="{BB962C8B-B14F-4D97-AF65-F5344CB8AC3E}">
        <p14:creationId xmlns:p14="http://schemas.microsoft.com/office/powerpoint/2010/main" val="3745470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1319-3C0A-4924-AAC2-B4AD0F6A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6C24E-0E9B-4E4A-B827-5F95FE41A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test for one function.</a:t>
            </a:r>
          </a:p>
          <a:p>
            <a:r>
              <a:rPr lang="en-US" dirty="0"/>
              <a:t>Each method test one thing only.</a:t>
            </a:r>
          </a:p>
          <a:p>
            <a:r>
              <a:rPr lang="en-US" dirty="0"/>
              <a:t>Only one assert in one method.</a:t>
            </a:r>
          </a:p>
          <a:p>
            <a:r>
              <a:rPr lang="en-US" dirty="0"/>
              <a:t>Independent test. No data sharing </a:t>
            </a:r>
            <a:r>
              <a:rPr lang="en-US"/>
              <a:t>between 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58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C995-7A77-4512-8690-86188660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0A0C2-B04F-4FB9-BBE6-B1B42FC0A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payment system</a:t>
            </a:r>
          </a:p>
          <a:p>
            <a:r>
              <a:rPr lang="en-US" dirty="0"/>
              <a:t>User can sign up with social media like </a:t>
            </a:r>
            <a:r>
              <a:rPr lang="en-US" dirty="0" err="1"/>
              <a:t>facebook</a:t>
            </a:r>
            <a:r>
              <a:rPr lang="en-US" dirty="0"/>
              <a:t>, google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GUI modification for more interactive experience.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66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9111-A6B1-4ACA-A61B-492BE34C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EB6D3-8825-4AB4-82F8-990EDA95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4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74B4-BCED-4177-9B76-BFC2585F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C0A2-31A3-48D8-BA6F-30C5C9D49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user find the specific products.</a:t>
            </a:r>
          </a:p>
          <a:p>
            <a:r>
              <a:rPr lang="en-US" dirty="0"/>
              <a:t>Sell their products and earn money.</a:t>
            </a:r>
          </a:p>
          <a:p>
            <a:r>
              <a:rPr lang="en-US" dirty="0"/>
              <a:t>Encourage local markets.</a:t>
            </a:r>
          </a:p>
          <a:p>
            <a:r>
              <a:rPr lang="en-US" dirty="0"/>
              <a:t>To reduce cost.</a:t>
            </a:r>
          </a:p>
        </p:txBody>
      </p:sp>
    </p:spTree>
    <p:extLst>
      <p:ext uri="{BB962C8B-B14F-4D97-AF65-F5344CB8AC3E}">
        <p14:creationId xmlns:p14="http://schemas.microsoft.com/office/powerpoint/2010/main" val="347808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37ED-87CB-41AA-9CFF-0C1253AF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FC0AD-DBFD-4B00-AA36-48555A1D7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Shopping cart</a:t>
            </a:r>
          </a:p>
          <a:p>
            <a:r>
              <a:rPr lang="en-US" dirty="0"/>
              <a:t>Checkout system </a:t>
            </a:r>
          </a:p>
          <a:p>
            <a:r>
              <a:rPr lang="en-US" dirty="0"/>
              <a:t>Payment system </a:t>
            </a:r>
          </a:p>
          <a:p>
            <a:r>
              <a:rPr lang="en-US" dirty="0"/>
              <a:t>Searching product</a:t>
            </a:r>
          </a:p>
          <a:p>
            <a:r>
              <a:rPr lang="en-US" dirty="0"/>
              <a:t>Browse through store</a:t>
            </a:r>
          </a:p>
        </p:txBody>
      </p:sp>
    </p:spTree>
    <p:extLst>
      <p:ext uri="{BB962C8B-B14F-4D97-AF65-F5344CB8AC3E}">
        <p14:creationId xmlns:p14="http://schemas.microsoft.com/office/powerpoint/2010/main" val="197019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4785-B95B-406A-89D9-3F4BF7C6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467A-1E8A-4BC9-AD68-A40E69736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cost</a:t>
            </a:r>
          </a:p>
          <a:p>
            <a:r>
              <a:rPr lang="en-US" dirty="0"/>
              <a:t>No checkout queues</a:t>
            </a:r>
          </a:p>
          <a:p>
            <a:r>
              <a:rPr lang="en-US" dirty="0"/>
              <a:t>Shop from anywhere </a:t>
            </a:r>
          </a:p>
        </p:txBody>
      </p:sp>
    </p:spTree>
    <p:extLst>
      <p:ext uri="{BB962C8B-B14F-4D97-AF65-F5344CB8AC3E}">
        <p14:creationId xmlns:p14="http://schemas.microsoft.com/office/powerpoint/2010/main" val="27663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4D5E-87BC-4B32-8A95-D35CE334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5FC93-4A29-4261-9A28-0B638104A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issue</a:t>
            </a:r>
          </a:p>
          <a:p>
            <a:r>
              <a:rPr lang="en-US" dirty="0"/>
              <a:t>Product fault</a:t>
            </a:r>
          </a:p>
          <a:p>
            <a:r>
              <a:rPr lang="en-US" dirty="0"/>
              <a:t>Possibility of fraud.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9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3BD6-1611-4219-AE3E-9BAF90A1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4DE87D-F908-46AA-8142-C5942E8FEA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852286"/>
              </p:ext>
            </p:extLst>
          </p:nvPr>
        </p:nvGraphicFramePr>
        <p:xfrm>
          <a:off x="838200" y="1577009"/>
          <a:ext cx="10515600" cy="4599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718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9C40-71DC-4447-9291-62C558A4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Gann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09DF5A-0D58-49E0-A603-41E9D854AB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22" y="1881810"/>
            <a:ext cx="11449878" cy="49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16B7-D2EA-4C9F-8063-F0F8AE35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Methodology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CA2CA1-EFC7-4609-8DC5-890314EB86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783327"/>
              </p:ext>
            </p:extLst>
          </p:nvPr>
        </p:nvGraphicFramePr>
        <p:xfrm>
          <a:off x="838199" y="1825625"/>
          <a:ext cx="982980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0310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377</Words>
  <Application>Microsoft Office PowerPoint</Application>
  <PresentationFormat>Widescreen</PresentationFormat>
  <Paragraphs>136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Liberation Serif</vt:lpstr>
      <vt:lpstr>Lohit Devanagari</vt:lpstr>
      <vt:lpstr>Noto Serif CJK SC</vt:lpstr>
      <vt:lpstr>Tw Cen MT</vt:lpstr>
      <vt:lpstr>Tw Cen MT Condensed</vt:lpstr>
      <vt:lpstr>Wingdings 3</vt:lpstr>
      <vt:lpstr>Integral</vt:lpstr>
      <vt:lpstr>E-commerce site</vt:lpstr>
      <vt:lpstr>Introduction</vt:lpstr>
      <vt:lpstr>Goals</vt:lpstr>
      <vt:lpstr>Features</vt:lpstr>
      <vt:lpstr>Advantage </vt:lpstr>
      <vt:lpstr>Disadvantage</vt:lpstr>
      <vt:lpstr>Work Breakdown structure</vt:lpstr>
      <vt:lpstr>Gann Chart</vt:lpstr>
      <vt:lpstr>Waterfall Methodology</vt:lpstr>
      <vt:lpstr>3-tier architecture</vt:lpstr>
      <vt:lpstr>Risk management</vt:lpstr>
      <vt:lpstr>Configuration management</vt:lpstr>
      <vt:lpstr>Design: initial Class diagram</vt:lpstr>
      <vt:lpstr>Er-diagram</vt:lpstr>
      <vt:lpstr>UI design and code</vt:lpstr>
      <vt:lpstr>PowerPoint Presentation</vt:lpstr>
      <vt:lpstr>PowerPoint Presentation</vt:lpstr>
      <vt:lpstr>PowerPoint Presentation</vt:lpstr>
      <vt:lpstr>cart Ui</vt:lpstr>
      <vt:lpstr>Cart code</vt:lpstr>
      <vt:lpstr>LIMITATION</vt:lpstr>
      <vt:lpstr>Unit Testing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site</dc:title>
  <dc:creator>Admond tamang</dc:creator>
  <cp:lastModifiedBy>Admond tamang</cp:lastModifiedBy>
  <cp:revision>8</cp:revision>
  <dcterms:created xsi:type="dcterms:W3CDTF">2019-04-02T01:00:45Z</dcterms:created>
  <dcterms:modified xsi:type="dcterms:W3CDTF">2019-04-02T12:48:04Z</dcterms:modified>
</cp:coreProperties>
</file>