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3D5D-7B12-45D2-8251-BF9AB23AB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1EE3-B028-4C34-B81D-E8F8A367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155F-6BEE-4668-86E6-04EEED6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C722-6336-4BB7-AB33-027EA756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270C-6742-4C6A-8648-7E6E1004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CEA0-685F-4D09-89DF-0CDD4228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7E729-A6F3-4AD0-A40B-2D782A3D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F652-CA2D-4532-9F7F-20E3983E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92361-08F1-4C96-80FA-96E7916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5F56-B357-4D6B-AB71-5CE11E6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0FAA5-34A2-443C-AC0A-80F55F91B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75492-FD74-417C-AAE5-CBFBD1B6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49A4-956D-4345-B02C-1A9A478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C42E-45F1-4509-B351-C609EA73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0DD3-9AC0-46C3-A155-02078F06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5769-F57E-499B-9106-97CAFAF1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305D-4CF8-42A7-BB89-1552E45B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EA84-BE51-47F2-8924-CE3CC6AF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2E06-1745-4422-A238-D524B3C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B20F-C055-4839-BD4F-D146389E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65A8-39CC-4678-B5B4-50262B90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EC304-882B-43D4-9295-BA6452FA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9AA6-439D-4418-A359-4B4B4A84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2849-5E92-43D6-BB30-463AC42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A0AFC-E2BB-461B-ACEC-9003A556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4D13-1147-411F-80D6-E55BD98F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3194-6B96-4998-ADD1-4E20C5EE7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E49E3-1CFC-40CA-BDC6-039A3B2C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D42E3-91BD-4DDF-8EAE-B0D6927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99E3B-868F-4150-BAD6-64E9EF71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B38F-B45B-4586-AB50-BC2829C3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FB4D-CCE1-4162-B120-61E3E5CF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C1033-4EA1-4968-87D9-FF0FC5B3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1E9AE-E0B2-41DA-B8F5-F99F49BA9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49B5-AAE7-4B41-B8D6-307DA8D1A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34769-1A2B-423C-8D18-D9D351C3A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AF103-611E-4FB9-B43E-90DC2A9E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43594-B067-4464-9CAC-C489D88F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CA93-1831-4681-A448-2EBEF969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1787-7741-4A29-8176-8D80D706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F6351-42F5-4460-9683-28645303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DA18-7942-486F-8E1E-BAFC187C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0-A98C-40B8-B156-4D4AD451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C8FF6-CA45-4198-BA4B-2F5B29B8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4D065-4EB0-4116-AFA1-CCC4DD46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6B48-F9C6-4D26-9F19-C1F96BF1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3142-41F0-4190-86A9-9B58D843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F86F-1DC6-49D9-9699-2A4EBBF1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9CD6D-8636-423E-B322-593203030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7D28-5C68-4FCA-983E-90A53168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1DBE-AF03-47AC-8853-473299F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14901-73A0-4C17-9764-CCA93DBE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3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20A8-B5DA-4693-8E07-58134B7D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85C18-D419-4871-996B-EEEAE246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FBA7E-132E-40BC-A528-CB2AD1B7C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8CDD4-520F-4529-B742-A2701F41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7687-C3FD-4BC9-983A-F1C3B82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9BEA-4E2E-401C-8516-B479F48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256A-B8DE-4378-8224-9E6C8728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AE83-7AC3-4330-B3CB-E6F52A6F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F88D-286E-432E-8FC5-5449B33B1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AF43-E227-4145-B12F-23C8F8DE73C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C103-3318-49B4-A80B-E7A3E3FD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232A-3E83-424D-AD00-BA99AC3BF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D19-0E43-4846-A2F8-BACB8E9D0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35BE5-5180-4BB6-AD00-F207C3AC7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Admond Tamang</a:t>
            </a:r>
          </a:p>
          <a:p>
            <a:r>
              <a:rPr lang="en-US" dirty="0"/>
              <a:t>Batch 21</a:t>
            </a:r>
          </a:p>
        </p:txBody>
      </p:sp>
    </p:spTree>
    <p:extLst>
      <p:ext uri="{BB962C8B-B14F-4D97-AF65-F5344CB8AC3E}">
        <p14:creationId xmlns:p14="http://schemas.microsoft.com/office/powerpoint/2010/main" val="30258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A62-397A-4BF9-8AA2-EC3C563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7AAA-0146-4F14-BD53-51EE7732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is purchasing, selling and exchanging goods and services over internet.</a:t>
            </a:r>
          </a:p>
          <a:p>
            <a:r>
              <a:rPr lang="en-US" dirty="0"/>
              <a:t>The main purpose of e-commerce site is that any person can buy as well as sell products.</a:t>
            </a:r>
          </a:p>
        </p:txBody>
      </p:sp>
    </p:spTree>
    <p:extLst>
      <p:ext uri="{BB962C8B-B14F-4D97-AF65-F5344CB8AC3E}">
        <p14:creationId xmlns:p14="http://schemas.microsoft.com/office/powerpoint/2010/main" val="27396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4B4-BCED-4177-9B76-BFC2585F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C0A2-31A3-48D8-BA6F-30C5C9D4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find the specific products.</a:t>
            </a:r>
          </a:p>
          <a:p>
            <a:r>
              <a:rPr lang="en-US" dirty="0"/>
              <a:t>Sell their products and earn money.</a:t>
            </a:r>
          </a:p>
          <a:p>
            <a:r>
              <a:rPr lang="en-US" dirty="0"/>
              <a:t>Encourage local markets.</a:t>
            </a:r>
          </a:p>
          <a:p>
            <a:r>
              <a:rPr lang="en-US" dirty="0"/>
              <a:t>To reduce cost.</a:t>
            </a:r>
          </a:p>
        </p:txBody>
      </p:sp>
    </p:spTree>
    <p:extLst>
      <p:ext uri="{BB962C8B-B14F-4D97-AF65-F5344CB8AC3E}">
        <p14:creationId xmlns:p14="http://schemas.microsoft.com/office/powerpoint/2010/main" val="34780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4785-B95B-406A-89D9-3F4BF7C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467A-1E8A-4BC9-AD68-A40E6973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r>
              <a:rPr lang="en-US" dirty="0"/>
              <a:t>No checkout queues</a:t>
            </a:r>
          </a:p>
          <a:p>
            <a:r>
              <a:rPr lang="en-US" dirty="0"/>
              <a:t>Shop from anywhere </a:t>
            </a:r>
          </a:p>
        </p:txBody>
      </p:sp>
    </p:spTree>
    <p:extLst>
      <p:ext uri="{BB962C8B-B14F-4D97-AF65-F5344CB8AC3E}">
        <p14:creationId xmlns:p14="http://schemas.microsoft.com/office/powerpoint/2010/main" val="27663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4D5E-87BC-4B32-8A95-D35CE33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FC93-4A29-4261-9A28-0B638104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issue</a:t>
            </a:r>
          </a:p>
          <a:p>
            <a:r>
              <a:rPr lang="en-US" dirty="0"/>
              <a:t>Product fault</a:t>
            </a:r>
          </a:p>
          <a:p>
            <a:r>
              <a:rPr lang="en-US" dirty="0"/>
              <a:t>Possibility of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9111-A6B1-4ACA-A61B-492BE34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/>
              <a:t>of E-commerce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6D3-8825-4AB4-82F8-990EDA9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86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E-commerce site</vt:lpstr>
      <vt:lpstr>Purpose</vt:lpstr>
      <vt:lpstr>Goals</vt:lpstr>
      <vt:lpstr>Advantage </vt:lpstr>
      <vt:lpstr>Disadvantage</vt:lpstr>
      <vt:lpstr>Future of E-commerce in Nepal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site</dc:title>
  <dc:creator>Admond tamang</dc:creator>
  <cp:lastModifiedBy>Admond tamang</cp:lastModifiedBy>
  <cp:revision>3</cp:revision>
  <dcterms:created xsi:type="dcterms:W3CDTF">2019-03-21T01:32:42Z</dcterms:created>
  <dcterms:modified xsi:type="dcterms:W3CDTF">2019-03-21T16:39:03Z</dcterms:modified>
</cp:coreProperties>
</file>