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7" d="100"/>
          <a:sy n="87" d="100"/>
        </p:scale>
        <p:origin x="52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C2D3A-B8AC-493C-B76D-2CD5F182E5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D1CBE0-409C-4B19-8D03-CCE67AFC2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5FF6F5-9809-4A02-A4F5-1F3AFAA5036E}"/>
              </a:ext>
            </a:extLst>
          </p:cNvPr>
          <p:cNvSpPr>
            <a:spLocks noGrp="1"/>
          </p:cNvSpPr>
          <p:nvPr>
            <p:ph type="dt" sz="half" idx="10"/>
          </p:nvPr>
        </p:nvSpPr>
        <p:spPr/>
        <p:txBody>
          <a:bodyPr/>
          <a:lstStyle/>
          <a:p>
            <a:fld id="{A6D945E5-6C7A-4443-ADD5-8B1CCF2AEA25}" type="datetimeFigureOut">
              <a:rPr lang="en-US" smtClean="0"/>
              <a:t>12/8/2017</a:t>
            </a:fld>
            <a:endParaRPr lang="en-US"/>
          </a:p>
        </p:txBody>
      </p:sp>
      <p:sp>
        <p:nvSpPr>
          <p:cNvPr id="5" name="Footer Placeholder 4">
            <a:extLst>
              <a:ext uri="{FF2B5EF4-FFF2-40B4-BE49-F238E27FC236}">
                <a16:creationId xmlns:a16="http://schemas.microsoft.com/office/drawing/2014/main" id="{19822338-7066-4B43-BCB9-876B6D942B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035C1-F417-4CE0-9F38-9E5640108CC0}"/>
              </a:ext>
            </a:extLst>
          </p:cNvPr>
          <p:cNvSpPr>
            <a:spLocks noGrp="1"/>
          </p:cNvSpPr>
          <p:nvPr>
            <p:ph type="sldNum" sz="quarter" idx="12"/>
          </p:nvPr>
        </p:nvSpPr>
        <p:spPr/>
        <p:txBody>
          <a:bodyPr/>
          <a:lstStyle/>
          <a:p>
            <a:fld id="{BECDD499-AFAD-4D43-9492-664C2B4C9314}" type="slidenum">
              <a:rPr lang="en-US" smtClean="0"/>
              <a:t>‹#›</a:t>
            </a:fld>
            <a:endParaRPr lang="en-US"/>
          </a:p>
        </p:txBody>
      </p:sp>
    </p:spTree>
    <p:extLst>
      <p:ext uri="{BB962C8B-B14F-4D97-AF65-F5344CB8AC3E}">
        <p14:creationId xmlns:p14="http://schemas.microsoft.com/office/powerpoint/2010/main" val="412345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C0AE-4BFA-47BB-A6FB-4AFB3630C3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A7C154-7B31-4150-A122-64B1962F199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052F-B9B0-4E1F-A8EC-756BF699BF23}"/>
              </a:ext>
            </a:extLst>
          </p:cNvPr>
          <p:cNvSpPr>
            <a:spLocks noGrp="1"/>
          </p:cNvSpPr>
          <p:nvPr>
            <p:ph type="dt" sz="half" idx="10"/>
          </p:nvPr>
        </p:nvSpPr>
        <p:spPr/>
        <p:txBody>
          <a:bodyPr/>
          <a:lstStyle/>
          <a:p>
            <a:fld id="{A6D945E5-6C7A-4443-ADD5-8B1CCF2AEA25}" type="datetimeFigureOut">
              <a:rPr lang="en-US" smtClean="0"/>
              <a:t>12/8/2017</a:t>
            </a:fld>
            <a:endParaRPr lang="en-US"/>
          </a:p>
        </p:txBody>
      </p:sp>
      <p:sp>
        <p:nvSpPr>
          <p:cNvPr id="5" name="Footer Placeholder 4">
            <a:extLst>
              <a:ext uri="{FF2B5EF4-FFF2-40B4-BE49-F238E27FC236}">
                <a16:creationId xmlns:a16="http://schemas.microsoft.com/office/drawing/2014/main" id="{EFF33D71-F501-42E3-B612-CBABED1CE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989C5-4D64-45F2-AE9B-3155B97C312E}"/>
              </a:ext>
            </a:extLst>
          </p:cNvPr>
          <p:cNvSpPr>
            <a:spLocks noGrp="1"/>
          </p:cNvSpPr>
          <p:nvPr>
            <p:ph type="sldNum" sz="quarter" idx="12"/>
          </p:nvPr>
        </p:nvSpPr>
        <p:spPr/>
        <p:txBody>
          <a:bodyPr/>
          <a:lstStyle/>
          <a:p>
            <a:fld id="{BECDD499-AFAD-4D43-9492-664C2B4C9314}" type="slidenum">
              <a:rPr lang="en-US" smtClean="0"/>
              <a:t>‹#›</a:t>
            </a:fld>
            <a:endParaRPr lang="en-US"/>
          </a:p>
        </p:txBody>
      </p:sp>
    </p:spTree>
    <p:extLst>
      <p:ext uri="{BB962C8B-B14F-4D97-AF65-F5344CB8AC3E}">
        <p14:creationId xmlns:p14="http://schemas.microsoft.com/office/powerpoint/2010/main" val="3670057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A5937A-DA4B-40D0-88E3-8785C50BCF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494E96-3EE4-4799-AD85-2F8398293CB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890EF-8005-4583-9936-D2A3DB3B5CF9}"/>
              </a:ext>
            </a:extLst>
          </p:cNvPr>
          <p:cNvSpPr>
            <a:spLocks noGrp="1"/>
          </p:cNvSpPr>
          <p:nvPr>
            <p:ph type="dt" sz="half" idx="10"/>
          </p:nvPr>
        </p:nvSpPr>
        <p:spPr/>
        <p:txBody>
          <a:bodyPr/>
          <a:lstStyle/>
          <a:p>
            <a:fld id="{A6D945E5-6C7A-4443-ADD5-8B1CCF2AEA25}" type="datetimeFigureOut">
              <a:rPr lang="en-US" smtClean="0"/>
              <a:t>12/8/2017</a:t>
            </a:fld>
            <a:endParaRPr lang="en-US"/>
          </a:p>
        </p:txBody>
      </p:sp>
      <p:sp>
        <p:nvSpPr>
          <p:cNvPr id="5" name="Footer Placeholder 4">
            <a:extLst>
              <a:ext uri="{FF2B5EF4-FFF2-40B4-BE49-F238E27FC236}">
                <a16:creationId xmlns:a16="http://schemas.microsoft.com/office/drawing/2014/main" id="{7DACD04C-6B49-46C1-8C66-FBCD7C01B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3C7B0-CA2B-4F5B-A528-8EA083897E1A}"/>
              </a:ext>
            </a:extLst>
          </p:cNvPr>
          <p:cNvSpPr>
            <a:spLocks noGrp="1"/>
          </p:cNvSpPr>
          <p:nvPr>
            <p:ph type="sldNum" sz="quarter" idx="12"/>
          </p:nvPr>
        </p:nvSpPr>
        <p:spPr/>
        <p:txBody>
          <a:bodyPr/>
          <a:lstStyle/>
          <a:p>
            <a:fld id="{BECDD499-AFAD-4D43-9492-664C2B4C9314}" type="slidenum">
              <a:rPr lang="en-US" smtClean="0"/>
              <a:t>‹#›</a:t>
            </a:fld>
            <a:endParaRPr lang="en-US"/>
          </a:p>
        </p:txBody>
      </p:sp>
    </p:spTree>
    <p:extLst>
      <p:ext uri="{BB962C8B-B14F-4D97-AF65-F5344CB8AC3E}">
        <p14:creationId xmlns:p14="http://schemas.microsoft.com/office/powerpoint/2010/main" val="680331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F1E0-7658-41B5-AE6D-7D0BD0C668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20A4DE-3255-4C26-9F3C-8E3F82076E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B63B0-CD57-4EE9-8FF0-1D432805B457}"/>
              </a:ext>
            </a:extLst>
          </p:cNvPr>
          <p:cNvSpPr>
            <a:spLocks noGrp="1"/>
          </p:cNvSpPr>
          <p:nvPr>
            <p:ph type="dt" sz="half" idx="10"/>
          </p:nvPr>
        </p:nvSpPr>
        <p:spPr/>
        <p:txBody>
          <a:bodyPr/>
          <a:lstStyle/>
          <a:p>
            <a:fld id="{A6D945E5-6C7A-4443-ADD5-8B1CCF2AEA25}" type="datetimeFigureOut">
              <a:rPr lang="en-US" smtClean="0"/>
              <a:t>12/8/2017</a:t>
            </a:fld>
            <a:endParaRPr lang="en-US"/>
          </a:p>
        </p:txBody>
      </p:sp>
      <p:sp>
        <p:nvSpPr>
          <p:cNvPr id="5" name="Footer Placeholder 4">
            <a:extLst>
              <a:ext uri="{FF2B5EF4-FFF2-40B4-BE49-F238E27FC236}">
                <a16:creationId xmlns:a16="http://schemas.microsoft.com/office/drawing/2014/main" id="{54925ACA-900B-40E6-A578-4E212BC41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4BEB19-0C22-4FEF-8E89-93DABAE2018F}"/>
              </a:ext>
            </a:extLst>
          </p:cNvPr>
          <p:cNvSpPr>
            <a:spLocks noGrp="1"/>
          </p:cNvSpPr>
          <p:nvPr>
            <p:ph type="sldNum" sz="quarter" idx="12"/>
          </p:nvPr>
        </p:nvSpPr>
        <p:spPr/>
        <p:txBody>
          <a:bodyPr/>
          <a:lstStyle/>
          <a:p>
            <a:fld id="{BECDD499-AFAD-4D43-9492-664C2B4C9314}" type="slidenum">
              <a:rPr lang="en-US" smtClean="0"/>
              <a:t>‹#›</a:t>
            </a:fld>
            <a:endParaRPr lang="en-US"/>
          </a:p>
        </p:txBody>
      </p:sp>
    </p:spTree>
    <p:extLst>
      <p:ext uri="{BB962C8B-B14F-4D97-AF65-F5344CB8AC3E}">
        <p14:creationId xmlns:p14="http://schemas.microsoft.com/office/powerpoint/2010/main" val="697204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33ED-AC45-4BE9-81B4-A69815E214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1341E1-70A1-47BB-8C8E-06B709D643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C2F560-6BB4-4E99-8331-2F55CE06855E}"/>
              </a:ext>
            </a:extLst>
          </p:cNvPr>
          <p:cNvSpPr>
            <a:spLocks noGrp="1"/>
          </p:cNvSpPr>
          <p:nvPr>
            <p:ph type="dt" sz="half" idx="10"/>
          </p:nvPr>
        </p:nvSpPr>
        <p:spPr/>
        <p:txBody>
          <a:bodyPr/>
          <a:lstStyle/>
          <a:p>
            <a:fld id="{A6D945E5-6C7A-4443-ADD5-8B1CCF2AEA25}" type="datetimeFigureOut">
              <a:rPr lang="en-US" smtClean="0"/>
              <a:t>12/8/2017</a:t>
            </a:fld>
            <a:endParaRPr lang="en-US"/>
          </a:p>
        </p:txBody>
      </p:sp>
      <p:sp>
        <p:nvSpPr>
          <p:cNvPr id="5" name="Footer Placeholder 4">
            <a:extLst>
              <a:ext uri="{FF2B5EF4-FFF2-40B4-BE49-F238E27FC236}">
                <a16:creationId xmlns:a16="http://schemas.microsoft.com/office/drawing/2014/main" id="{CB04298F-8BF9-482F-AD67-E11A8EFA6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D988B3-A3DC-4772-B302-A1FA4E2ACCA3}"/>
              </a:ext>
            </a:extLst>
          </p:cNvPr>
          <p:cNvSpPr>
            <a:spLocks noGrp="1"/>
          </p:cNvSpPr>
          <p:nvPr>
            <p:ph type="sldNum" sz="quarter" idx="12"/>
          </p:nvPr>
        </p:nvSpPr>
        <p:spPr/>
        <p:txBody>
          <a:bodyPr/>
          <a:lstStyle/>
          <a:p>
            <a:fld id="{BECDD499-AFAD-4D43-9492-664C2B4C9314}" type="slidenum">
              <a:rPr lang="en-US" smtClean="0"/>
              <a:t>‹#›</a:t>
            </a:fld>
            <a:endParaRPr lang="en-US"/>
          </a:p>
        </p:txBody>
      </p:sp>
    </p:spTree>
    <p:extLst>
      <p:ext uri="{BB962C8B-B14F-4D97-AF65-F5344CB8AC3E}">
        <p14:creationId xmlns:p14="http://schemas.microsoft.com/office/powerpoint/2010/main" val="110063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E784E-C20F-4DF1-B5A2-FDD325698B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9BA9CF-490B-4867-ABDD-13DE2AE0A5E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FC4625-76B5-4080-8CBA-9A604EAE51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C633F0-9B3F-4126-8B7B-6A93B4ACA4C0}"/>
              </a:ext>
            </a:extLst>
          </p:cNvPr>
          <p:cNvSpPr>
            <a:spLocks noGrp="1"/>
          </p:cNvSpPr>
          <p:nvPr>
            <p:ph type="dt" sz="half" idx="10"/>
          </p:nvPr>
        </p:nvSpPr>
        <p:spPr/>
        <p:txBody>
          <a:bodyPr/>
          <a:lstStyle/>
          <a:p>
            <a:fld id="{A6D945E5-6C7A-4443-ADD5-8B1CCF2AEA25}" type="datetimeFigureOut">
              <a:rPr lang="en-US" smtClean="0"/>
              <a:t>12/8/2017</a:t>
            </a:fld>
            <a:endParaRPr lang="en-US"/>
          </a:p>
        </p:txBody>
      </p:sp>
      <p:sp>
        <p:nvSpPr>
          <p:cNvPr id="6" name="Footer Placeholder 5">
            <a:extLst>
              <a:ext uri="{FF2B5EF4-FFF2-40B4-BE49-F238E27FC236}">
                <a16:creationId xmlns:a16="http://schemas.microsoft.com/office/drawing/2014/main" id="{46DCA5CB-7B35-4825-9B0E-279461233A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8B2989-693D-4D2F-9BDC-086FAF1E0831}"/>
              </a:ext>
            </a:extLst>
          </p:cNvPr>
          <p:cNvSpPr>
            <a:spLocks noGrp="1"/>
          </p:cNvSpPr>
          <p:nvPr>
            <p:ph type="sldNum" sz="quarter" idx="12"/>
          </p:nvPr>
        </p:nvSpPr>
        <p:spPr/>
        <p:txBody>
          <a:bodyPr/>
          <a:lstStyle/>
          <a:p>
            <a:fld id="{BECDD499-AFAD-4D43-9492-664C2B4C9314}" type="slidenum">
              <a:rPr lang="en-US" smtClean="0"/>
              <a:t>‹#›</a:t>
            </a:fld>
            <a:endParaRPr lang="en-US"/>
          </a:p>
        </p:txBody>
      </p:sp>
    </p:spTree>
    <p:extLst>
      <p:ext uri="{BB962C8B-B14F-4D97-AF65-F5344CB8AC3E}">
        <p14:creationId xmlns:p14="http://schemas.microsoft.com/office/powerpoint/2010/main" val="3501454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0341-82FD-4153-A60E-3D642A388C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14BFB7-049D-48E5-B91F-E7BEA0E1A8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E5D5D2-1230-4841-A2E7-F0034F5BBAB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50CB31-8588-459B-9974-DF4FF03712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9D1E710-4B16-467E-A665-D09273C7CE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E05A6B-36E3-4E0C-9CEC-A0951B09A8C7}"/>
              </a:ext>
            </a:extLst>
          </p:cNvPr>
          <p:cNvSpPr>
            <a:spLocks noGrp="1"/>
          </p:cNvSpPr>
          <p:nvPr>
            <p:ph type="dt" sz="half" idx="10"/>
          </p:nvPr>
        </p:nvSpPr>
        <p:spPr/>
        <p:txBody>
          <a:bodyPr/>
          <a:lstStyle/>
          <a:p>
            <a:fld id="{A6D945E5-6C7A-4443-ADD5-8B1CCF2AEA25}" type="datetimeFigureOut">
              <a:rPr lang="en-US" smtClean="0"/>
              <a:t>12/8/2017</a:t>
            </a:fld>
            <a:endParaRPr lang="en-US"/>
          </a:p>
        </p:txBody>
      </p:sp>
      <p:sp>
        <p:nvSpPr>
          <p:cNvPr id="8" name="Footer Placeholder 7">
            <a:extLst>
              <a:ext uri="{FF2B5EF4-FFF2-40B4-BE49-F238E27FC236}">
                <a16:creationId xmlns:a16="http://schemas.microsoft.com/office/drawing/2014/main" id="{AFFECF40-0AF6-4805-B4FF-D701861E86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E844AC-3A4E-443B-9EED-BC06747D3EA0}"/>
              </a:ext>
            </a:extLst>
          </p:cNvPr>
          <p:cNvSpPr>
            <a:spLocks noGrp="1"/>
          </p:cNvSpPr>
          <p:nvPr>
            <p:ph type="sldNum" sz="quarter" idx="12"/>
          </p:nvPr>
        </p:nvSpPr>
        <p:spPr/>
        <p:txBody>
          <a:bodyPr/>
          <a:lstStyle/>
          <a:p>
            <a:fld id="{BECDD499-AFAD-4D43-9492-664C2B4C9314}" type="slidenum">
              <a:rPr lang="en-US" smtClean="0"/>
              <a:t>‹#›</a:t>
            </a:fld>
            <a:endParaRPr lang="en-US"/>
          </a:p>
        </p:txBody>
      </p:sp>
    </p:spTree>
    <p:extLst>
      <p:ext uri="{BB962C8B-B14F-4D97-AF65-F5344CB8AC3E}">
        <p14:creationId xmlns:p14="http://schemas.microsoft.com/office/powerpoint/2010/main" val="300691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E49CD-BC26-4620-BFCA-5E8CC42630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DAFBC8-89D1-427A-839A-0DC8E70EE8B7}"/>
              </a:ext>
            </a:extLst>
          </p:cNvPr>
          <p:cNvSpPr>
            <a:spLocks noGrp="1"/>
          </p:cNvSpPr>
          <p:nvPr>
            <p:ph type="dt" sz="half" idx="10"/>
          </p:nvPr>
        </p:nvSpPr>
        <p:spPr/>
        <p:txBody>
          <a:bodyPr/>
          <a:lstStyle/>
          <a:p>
            <a:fld id="{A6D945E5-6C7A-4443-ADD5-8B1CCF2AEA25}" type="datetimeFigureOut">
              <a:rPr lang="en-US" smtClean="0"/>
              <a:t>12/8/2017</a:t>
            </a:fld>
            <a:endParaRPr lang="en-US"/>
          </a:p>
        </p:txBody>
      </p:sp>
      <p:sp>
        <p:nvSpPr>
          <p:cNvPr id="4" name="Footer Placeholder 3">
            <a:extLst>
              <a:ext uri="{FF2B5EF4-FFF2-40B4-BE49-F238E27FC236}">
                <a16:creationId xmlns:a16="http://schemas.microsoft.com/office/drawing/2014/main" id="{4707FBAC-61C1-4B4E-9D18-D727C6F84B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C2CC2D-DDEF-43C0-808E-96A20640C937}"/>
              </a:ext>
            </a:extLst>
          </p:cNvPr>
          <p:cNvSpPr>
            <a:spLocks noGrp="1"/>
          </p:cNvSpPr>
          <p:nvPr>
            <p:ph type="sldNum" sz="quarter" idx="12"/>
          </p:nvPr>
        </p:nvSpPr>
        <p:spPr/>
        <p:txBody>
          <a:bodyPr/>
          <a:lstStyle/>
          <a:p>
            <a:fld id="{BECDD499-AFAD-4D43-9492-664C2B4C9314}" type="slidenum">
              <a:rPr lang="en-US" smtClean="0"/>
              <a:t>‹#›</a:t>
            </a:fld>
            <a:endParaRPr lang="en-US"/>
          </a:p>
        </p:txBody>
      </p:sp>
    </p:spTree>
    <p:extLst>
      <p:ext uri="{BB962C8B-B14F-4D97-AF65-F5344CB8AC3E}">
        <p14:creationId xmlns:p14="http://schemas.microsoft.com/office/powerpoint/2010/main" val="1255845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E5E1B-ED34-4C83-B5E5-7B0C8DF7C432}"/>
              </a:ext>
            </a:extLst>
          </p:cNvPr>
          <p:cNvSpPr>
            <a:spLocks noGrp="1"/>
          </p:cNvSpPr>
          <p:nvPr>
            <p:ph type="dt" sz="half" idx="10"/>
          </p:nvPr>
        </p:nvSpPr>
        <p:spPr/>
        <p:txBody>
          <a:bodyPr/>
          <a:lstStyle/>
          <a:p>
            <a:fld id="{A6D945E5-6C7A-4443-ADD5-8B1CCF2AEA25}" type="datetimeFigureOut">
              <a:rPr lang="en-US" smtClean="0"/>
              <a:t>12/8/2017</a:t>
            </a:fld>
            <a:endParaRPr lang="en-US"/>
          </a:p>
        </p:txBody>
      </p:sp>
      <p:sp>
        <p:nvSpPr>
          <p:cNvPr id="3" name="Footer Placeholder 2">
            <a:extLst>
              <a:ext uri="{FF2B5EF4-FFF2-40B4-BE49-F238E27FC236}">
                <a16:creationId xmlns:a16="http://schemas.microsoft.com/office/drawing/2014/main" id="{00470597-8336-4237-9EAB-F31AE8C26B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DB60A7-EEF7-4EE0-B89A-32357C7537AB}"/>
              </a:ext>
            </a:extLst>
          </p:cNvPr>
          <p:cNvSpPr>
            <a:spLocks noGrp="1"/>
          </p:cNvSpPr>
          <p:nvPr>
            <p:ph type="sldNum" sz="quarter" idx="12"/>
          </p:nvPr>
        </p:nvSpPr>
        <p:spPr/>
        <p:txBody>
          <a:bodyPr/>
          <a:lstStyle/>
          <a:p>
            <a:fld id="{BECDD499-AFAD-4D43-9492-664C2B4C9314}" type="slidenum">
              <a:rPr lang="en-US" smtClean="0"/>
              <a:t>‹#›</a:t>
            </a:fld>
            <a:endParaRPr lang="en-US"/>
          </a:p>
        </p:txBody>
      </p:sp>
    </p:spTree>
    <p:extLst>
      <p:ext uri="{BB962C8B-B14F-4D97-AF65-F5344CB8AC3E}">
        <p14:creationId xmlns:p14="http://schemas.microsoft.com/office/powerpoint/2010/main" val="1856636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A0687-9459-433D-8E98-18CB4108E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9EA20C-0F36-4C12-BD1B-D88784EBC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CA5B21-1D15-44FA-A399-BCDB301E7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042D68-A33D-45CC-9F29-852EB4D6F536}"/>
              </a:ext>
            </a:extLst>
          </p:cNvPr>
          <p:cNvSpPr>
            <a:spLocks noGrp="1"/>
          </p:cNvSpPr>
          <p:nvPr>
            <p:ph type="dt" sz="half" idx="10"/>
          </p:nvPr>
        </p:nvSpPr>
        <p:spPr/>
        <p:txBody>
          <a:bodyPr/>
          <a:lstStyle/>
          <a:p>
            <a:fld id="{A6D945E5-6C7A-4443-ADD5-8B1CCF2AEA25}" type="datetimeFigureOut">
              <a:rPr lang="en-US" smtClean="0"/>
              <a:t>12/8/2017</a:t>
            </a:fld>
            <a:endParaRPr lang="en-US"/>
          </a:p>
        </p:txBody>
      </p:sp>
      <p:sp>
        <p:nvSpPr>
          <p:cNvPr id="6" name="Footer Placeholder 5">
            <a:extLst>
              <a:ext uri="{FF2B5EF4-FFF2-40B4-BE49-F238E27FC236}">
                <a16:creationId xmlns:a16="http://schemas.microsoft.com/office/drawing/2014/main" id="{99038570-B645-4BCB-8CB3-7004BF33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227FA-7A75-4444-B2F6-92CDCBA8D94E}"/>
              </a:ext>
            </a:extLst>
          </p:cNvPr>
          <p:cNvSpPr>
            <a:spLocks noGrp="1"/>
          </p:cNvSpPr>
          <p:nvPr>
            <p:ph type="sldNum" sz="quarter" idx="12"/>
          </p:nvPr>
        </p:nvSpPr>
        <p:spPr/>
        <p:txBody>
          <a:bodyPr/>
          <a:lstStyle/>
          <a:p>
            <a:fld id="{BECDD499-AFAD-4D43-9492-664C2B4C9314}" type="slidenum">
              <a:rPr lang="en-US" smtClean="0"/>
              <a:t>‹#›</a:t>
            </a:fld>
            <a:endParaRPr lang="en-US"/>
          </a:p>
        </p:txBody>
      </p:sp>
    </p:spTree>
    <p:extLst>
      <p:ext uri="{BB962C8B-B14F-4D97-AF65-F5344CB8AC3E}">
        <p14:creationId xmlns:p14="http://schemas.microsoft.com/office/powerpoint/2010/main" val="421170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5AC1-1303-4EDC-A252-B17213337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7DF7B6-9AF0-4889-AAD8-860C249DDD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F4F88B-E40D-480A-B6D6-2E412495F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E3EAC5-F957-4CAA-B213-BF69D8957151}"/>
              </a:ext>
            </a:extLst>
          </p:cNvPr>
          <p:cNvSpPr>
            <a:spLocks noGrp="1"/>
          </p:cNvSpPr>
          <p:nvPr>
            <p:ph type="dt" sz="half" idx="10"/>
          </p:nvPr>
        </p:nvSpPr>
        <p:spPr/>
        <p:txBody>
          <a:bodyPr/>
          <a:lstStyle/>
          <a:p>
            <a:fld id="{A6D945E5-6C7A-4443-ADD5-8B1CCF2AEA25}" type="datetimeFigureOut">
              <a:rPr lang="en-US" smtClean="0"/>
              <a:t>12/8/2017</a:t>
            </a:fld>
            <a:endParaRPr lang="en-US"/>
          </a:p>
        </p:txBody>
      </p:sp>
      <p:sp>
        <p:nvSpPr>
          <p:cNvPr id="6" name="Footer Placeholder 5">
            <a:extLst>
              <a:ext uri="{FF2B5EF4-FFF2-40B4-BE49-F238E27FC236}">
                <a16:creationId xmlns:a16="http://schemas.microsoft.com/office/drawing/2014/main" id="{9E815461-6504-452E-94EF-053D2B0C8C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D0F62E-9176-4AC0-A054-79C07986F149}"/>
              </a:ext>
            </a:extLst>
          </p:cNvPr>
          <p:cNvSpPr>
            <a:spLocks noGrp="1"/>
          </p:cNvSpPr>
          <p:nvPr>
            <p:ph type="sldNum" sz="quarter" idx="12"/>
          </p:nvPr>
        </p:nvSpPr>
        <p:spPr/>
        <p:txBody>
          <a:bodyPr/>
          <a:lstStyle/>
          <a:p>
            <a:fld id="{BECDD499-AFAD-4D43-9492-664C2B4C9314}" type="slidenum">
              <a:rPr lang="en-US" smtClean="0"/>
              <a:t>‹#›</a:t>
            </a:fld>
            <a:endParaRPr lang="en-US"/>
          </a:p>
        </p:txBody>
      </p:sp>
    </p:spTree>
    <p:extLst>
      <p:ext uri="{BB962C8B-B14F-4D97-AF65-F5344CB8AC3E}">
        <p14:creationId xmlns:p14="http://schemas.microsoft.com/office/powerpoint/2010/main" val="198543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83DA2A-0BA1-46BD-90F0-3E5A8FF35F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DD3442-9476-4B0D-9B43-7E99E2BFF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23713E-4CD2-4BED-B6EE-CD2CF63487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D945E5-6C7A-4443-ADD5-8B1CCF2AEA25}" type="datetimeFigureOut">
              <a:rPr lang="en-US" smtClean="0"/>
              <a:t>12/8/2017</a:t>
            </a:fld>
            <a:endParaRPr lang="en-US"/>
          </a:p>
        </p:txBody>
      </p:sp>
      <p:sp>
        <p:nvSpPr>
          <p:cNvPr id="5" name="Footer Placeholder 4">
            <a:extLst>
              <a:ext uri="{FF2B5EF4-FFF2-40B4-BE49-F238E27FC236}">
                <a16:creationId xmlns:a16="http://schemas.microsoft.com/office/drawing/2014/main" id="{0C1B26C3-C4FF-40FF-8CE8-3D0D955D43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20363D-D25A-40AA-BA6A-BA26983646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DD499-AFAD-4D43-9492-664C2B4C9314}" type="slidenum">
              <a:rPr lang="en-US" smtClean="0"/>
              <a:t>‹#›</a:t>
            </a:fld>
            <a:endParaRPr lang="en-US"/>
          </a:p>
        </p:txBody>
      </p:sp>
    </p:spTree>
    <p:extLst>
      <p:ext uri="{BB962C8B-B14F-4D97-AF65-F5344CB8AC3E}">
        <p14:creationId xmlns:p14="http://schemas.microsoft.com/office/powerpoint/2010/main" val="226107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8AE28-23B3-401A-B63A-0D22F10FE16E}"/>
              </a:ext>
            </a:extLst>
          </p:cNvPr>
          <p:cNvSpPr>
            <a:spLocks noGrp="1"/>
          </p:cNvSpPr>
          <p:nvPr>
            <p:ph type="ctrTitle"/>
          </p:nvPr>
        </p:nvSpPr>
        <p:spPr>
          <a:xfrm>
            <a:off x="1864279" y="1459526"/>
            <a:ext cx="8463439" cy="923191"/>
          </a:xfrm>
        </p:spPr>
        <p:txBody>
          <a:bodyPr>
            <a:normAutofit fontScale="90000"/>
          </a:bodyPr>
          <a:lstStyle/>
          <a:p>
            <a:r>
              <a:rPr lang="en-US" dirty="0"/>
              <a:t>CS-351 Project 4</a:t>
            </a:r>
            <a:br>
              <a:rPr lang="en-US" dirty="0"/>
            </a:br>
            <a:br>
              <a:rPr lang="en-US" dirty="0"/>
            </a:br>
            <a:r>
              <a:rPr lang="en-US" sz="4400" dirty="0" err="1"/>
              <a:t>PublicAuction</a:t>
            </a:r>
            <a:endParaRPr lang="en-US" dirty="0"/>
          </a:p>
        </p:txBody>
      </p:sp>
      <p:sp>
        <p:nvSpPr>
          <p:cNvPr id="3" name="Subtitle 2">
            <a:extLst>
              <a:ext uri="{FF2B5EF4-FFF2-40B4-BE49-F238E27FC236}">
                <a16:creationId xmlns:a16="http://schemas.microsoft.com/office/drawing/2014/main" id="{FA655BC0-BA12-49AA-AD72-D41DBACAE0F6}"/>
              </a:ext>
            </a:extLst>
          </p:cNvPr>
          <p:cNvSpPr>
            <a:spLocks noGrp="1"/>
          </p:cNvSpPr>
          <p:nvPr>
            <p:ph type="subTitle" idx="1"/>
          </p:nvPr>
        </p:nvSpPr>
        <p:spPr>
          <a:xfrm>
            <a:off x="1524000" y="3602037"/>
            <a:ext cx="9144000" cy="1690931"/>
          </a:xfrm>
        </p:spPr>
        <p:txBody>
          <a:bodyPr>
            <a:normAutofit fontScale="92500" lnSpcReduction="20000"/>
          </a:bodyPr>
          <a:lstStyle/>
          <a:p>
            <a:r>
              <a:rPr lang="en-US" sz="2800" dirty="0"/>
              <a:t>Alex Gonzales</a:t>
            </a:r>
          </a:p>
          <a:p>
            <a:r>
              <a:rPr lang="en-US" sz="2800" dirty="0"/>
              <a:t>Andrew Morin</a:t>
            </a:r>
          </a:p>
          <a:p>
            <a:r>
              <a:rPr lang="en-US" sz="2800" dirty="0"/>
              <a:t>Beau </a:t>
            </a:r>
            <a:r>
              <a:rPr lang="en-US" sz="2800" dirty="0" err="1"/>
              <a:t>Kujath</a:t>
            </a:r>
            <a:endParaRPr lang="en-US" sz="2800" dirty="0"/>
          </a:p>
          <a:p>
            <a:r>
              <a:rPr lang="en-US" sz="2800" dirty="0"/>
              <a:t>Tyson </a:t>
            </a:r>
            <a:r>
              <a:rPr lang="en-US" sz="2800" dirty="0" err="1"/>
              <a:t>Craner</a:t>
            </a:r>
            <a:endParaRPr lang="en-US" sz="2800" dirty="0"/>
          </a:p>
        </p:txBody>
      </p:sp>
      <p:sp>
        <p:nvSpPr>
          <p:cNvPr id="4" name="TextBox 3">
            <a:extLst>
              <a:ext uri="{FF2B5EF4-FFF2-40B4-BE49-F238E27FC236}">
                <a16:creationId xmlns:a16="http://schemas.microsoft.com/office/drawing/2014/main" id="{1D806CE9-D129-4502-8E6C-68BE96FAEB6E}"/>
              </a:ext>
            </a:extLst>
          </p:cNvPr>
          <p:cNvSpPr txBox="1"/>
          <p:nvPr/>
        </p:nvSpPr>
        <p:spPr>
          <a:xfrm>
            <a:off x="4304456" y="5754494"/>
            <a:ext cx="3583086" cy="461665"/>
          </a:xfrm>
          <a:prstGeom prst="rect">
            <a:avLst/>
          </a:prstGeom>
          <a:noFill/>
        </p:spPr>
        <p:txBody>
          <a:bodyPr wrap="square" rtlCol="0">
            <a:spAutoFit/>
          </a:bodyPr>
          <a:lstStyle/>
          <a:p>
            <a:r>
              <a:rPr lang="en-US" sz="2400" dirty="0"/>
              <a:t>Friday, December 8</a:t>
            </a:r>
            <a:r>
              <a:rPr lang="en-US" sz="2400" baseline="30000" dirty="0"/>
              <a:t>th</a:t>
            </a:r>
            <a:r>
              <a:rPr lang="en-US" sz="2400" dirty="0"/>
              <a:t>, 2017</a:t>
            </a:r>
          </a:p>
        </p:txBody>
      </p:sp>
    </p:spTree>
    <p:extLst>
      <p:ext uri="{BB962C8B-B14F-4D97-AF65-F5344CB8AC3E}">
        <p14:creationId xmlns:p14="http://schemas.microsoft.com/office/powerpoint/2010/main" val="16677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CB03CF-358E-40C0-8A0A-B271752600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9559" y="773989"/>
            <a:ext cx="8492882" cy="5310021"/>
          </a:xfrm>
        </p:spPr>
      </p:pic>
    </p:spTree>
    <p:extLst>
      <p:ext uri="{BB962C8B-B14F-4D97-AF65-F5344CB8AC3E}">
        <p14:creationId xmlns:p14="http://schemas.microsoft.com/office/powerpoint/2010/main" val="1125809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0F6BA-59A6-481B-A6BA-8C69C9E5B04D}"/>
              </a:ext>
            </a:extLst>
          </p:cNvPr>
          <p:cNvSpPr>
            <a:spLocks noGrp="1"/>
          </p:cNvSpPr>
          <p:nvPr>
            <p:ph type="title"/>
          </p:nvPr>
        </p:nvSpPr>
        <p:spPr/>
        <p:txBody>
          <a:bodyPr/>
          <a:lstStyle/>
          <a:p>
            <a:r>
              <a:rPr lang="en-US" dirty="0"/>
              <a:t>Class </a:t>
            </a:r>
            <a:r>
              <a:rPr lang="en-US" dirty="0" err="1"/>
              <a:t>AuctionCentral</a:t>
            </a:r>
            <a:r>
              <a:rPr lang="en-US" dirty="0"/>
              <a:t> extends Thread</a:t>
            </a:r>
          </a:p>
        </p:txBody>
      </p:sp>
      <p:sp>
        <p:nvSpPr>
          <p:cNvPr id="3" name="Content Placeholder 2">
            <a:extLst>
              <a:ext uri="{FF2B5EF4-FFF2-40B4-BE49-F238E27FC236}">
                <a16:creationId xmlns:a16="http://schemas.microsoft.com/office/drawing/2014/main" id="{3B6A769D-C1A4-4CF3-BEBC-83A899000B6F}"/>
              </a:ext>
            </a:extLst>
          </p:cNvPr>
          <p:cNvSpPr>
            <a:spLocks noGrp="1"/>
          </p:cNvSpPr>
          <p:nvPr>
            <p:ph idx="1"/>
          </p:nvPr>
        </p:nvSpPr>
        <p:spPr/>
        <p:txBody>
          <a:bodyPr/>
          <a:lstStyle/>
          <a:p>
            <a:r>
              <a:rPr lang="en-US" dirty="0"/>
              <a:t>public </a:t>
            </a:r>
            <a:r>
              <a:rPr lang="en-US" dirty="0" err="1"/>
              <a:t>AuctionCentral</a:t>
            </a:r>
            <a:r>
              <a:rPr lang="en-US" dirty="0"/>
              <a:t>(Socket socket)</a:t>
            </a:r>
          </a:p>
          <a:p>
            <a:pPr lvl="1"/>
            <a:r>
              <a:rPr lang="en-US" dirty="0"/>
              <a:t>Initializes a Thread with Sockets and differentiates the different serialized objects getting sent through the network.</a:t>
            </a:r>
          </a:p>
          <a:p>
            <a:pPr lvl="1"/>
            <a:endParaRPr lang="en-US" dirty="0"/>
          </a:p>
          <a:p>
            <a:r>
              <a:rPr lang="en-US" dirty="0"/>
              <a:t>public void run()</a:t>
            </a:r>
          </a:p>
          <a:p>
            <a:pPr lvl="1"/>
            <a:r>
              <a:rPr lang="en-US" dirty="0"/>
              <a:t>Listens for the different Objects going through the sockets on the network and controls the main </a:t>
            </a:r>
            <a:r>
              <a:rPr lang="en-US" dirty="0" err="1"/>
              <a:t>AuctionCentral</a:t>
            </a:r>
            <a:r>
              <a:rPr lang="en-US" dirty="0"/>
              <a:t> according to the commands given.</a:t>
            </a:r>
          </a:p>
          <a:p>
            <a:pPr lvl="1"/>
            <a:r>
              <a:rPr lang="en-US" dirty="0"/>
              <a:t>This is where most of the class happens, listens for commands from different servers </a:t>
            </a:r>
            <a:r>
              <a:rPr lang="en-US" dirty="0" err="1"/>
              <a:t>eg</a:t>
            </a:r>
            <a:r>
              <a:rPr lang="en-US" dirty="0"/>
              <a:t>. </a:t>
            </a:r>
            <a:r>
              <a:rPr lang="en-US" dirty="0" err="1"/>
              <a:t>AuctionHouses</a:t>
            </a:r>
            <a:r>
              <a:rPr lang="en-US" dirty="0"/>
              <a:t>, Bank and also clients like Agent. </a:t>
            </a:r>
          </a:p>
        </p:txBody>
      </p:sp>
    </p:spTree>
    <p:extLst>
      <p:ext uri="{BB962C8B-B14F-4D97-AF65-F5344CB8AC3E}">
        <p14:creationId xmlns:p14="http://schemas.microsoft.com/office/powerpoint/2010/main" val="773999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2397-D8F6-4197-96A6-E4B59C1E57EC}"/>
              </a:ext>
            </a:extLst>
          </p:cNvPr>
          <p:cNvSpPr>
            <a:spLocks noGrp="1"/>
          </p:cNvSpPr>
          <p:nvPr>
            <p:ph type="title"/>
          </p:nvPr>
        </p:nvSpPr>
        <p:spPr/>
        <p:txBody>
          <a:bodyPr/>
          <a:lstStyle/>
          <a:p>
            <a:r>
              <a:rPr lang="en-US" dirty="0"/>
              <a:t>Class </a:t>
            </a:r>
            <a:r>
              <a:rPr lang="en-US" dirty="0" err="1"/>
              <a:t>AuctionHouses</a:t>
            </a:r>
            <a:r>
              <a:rPr lang="en-US" dirty="0"/>
              <a:t> extends Thread</a:t>
            </a:r>
          </a:p>
        </p:txBody>
      </p:sp>
      <p:sp>
        <p:nvSpPr>
          <p:cNvPr id="3" name="Content Placeholder 2">
            <a:extLst>
              <a:ext uri="{FF2B5EF4-FFF2-40B4-BE49-F238E27FC236}">
                <a16:creationId xmlns:a16="http://schemas.microsoft.com/office/drawing/2014/main" id="{B2E57059-6DB1-4D9C-8664-D6DA9F92DE80}"/>
              </a:ext>
            </a:extLst>
          </p:cNvPr>
          <p:cNvSpPr>
            <a:spLocks noGrp="1"/>
          </p:cNvSpPr>
          <p:nvPr>
            <p:ph idx="1"/>
          </p:nvPr>
        </p:nvSpPr>
        <p:spPr/>
        <p:txBody>
          <a:bodyPr/>
          <a:lstStyle/>
          <a:p>
            <a:r>
              <a:rPr lang="en-US" dirty="0"/>
              <a:t>public void run()</a:t>
            </a:r>
          </a:p>
          <a:p>
            <a:pPr lvl="1"/>
            <a:r>
              <a:rPr lang="en-US" dirty="0"/>
              <a:t>Connects to the Bank and </a:t>
            </a:r>
            <a:r>
              <a:rPr lang="en-US" dirty="0" err="1"/>
              <a:t>AuctionCentral</a:t>
            </a:r>
            <a:r>
              <a:rPr lang="en-US" dirty="0"/>
              <a:t> servers.</a:t>
            </a:r>
          </a:p>
          <a:p>
            <a:pPr lvl="1"/>
            <a:r>
              <a:rPr lang="en-US" dirty="0"/>
              <a:t>Listens and sends commands over the network through Sockets.</a:t>
            </a:r>
          </a:p>
          <a:p>
            <a:pPr lvl="1"/>
            <a:r>
              <a:rPr lang="en-US" dirty="0"/>
              <a:t>This class is what keeps track of all of the Auction Houses and items inside of them. Each Auction House has an inventory of items to be bid upon, and the </a:t>
            </a:r>
            <a:r>
              <a:rPr lang="en-US" dirty="0" err="1"/>
              <a:t>AuctionHouse</a:t>
            </a:r>
            <a:r>
              <a:rPr lang="en-US" dirty="0"/>
              <a:t> is what keeps track of people’s bids, items they want, items in the store, etc.</a:t>
            </a:r>
          </a:p>
        </p:txBody>
      </p:sp>
    </p:spTree>
    <p:extLst>
      <p:ext uri="{BB962C8B-B14F-4D97-AF65-F5344CB8AC3E}">
        <p14:creationId xmlns:p14="http://schemas.microsoft.com/office/powerpoint/2010/main" val="428048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84F8D-49C8-4ADB-8818-95EA25ED966B}"/>
              </a:ext>
            </a:extLst>
          </p:cNvPr>
          <p:cNvSpPr>
            <a:spLocks noGrp="1"/>
          </p:cNvSpPr>
          <p:nvPr>
            <p:ph type="title"/>
          </p:nvPr>
        </p:nvSpPr>
        <p:spPr/>
        <p:txBody>
          <a:bodyPr/>
          <a:lstStyle/>
          <a:p>
            <a:r>
              <a:rPr lang="en-US" dirty="0"/>
              <a:t>Class Bank extends Thread</a:t>
            </a:r>
          </a:p>
        </p:txBody>
      </p:sp>
      <p:sp>
        <p:nvSpPr>
          <p:cNvPr id="3" name="Content Placeholder 2">
            <a:extLst>
              <a:ext uri="{FF2B5EF4-FFF2-40B4-BE49-F238E27FC236}">
                <a16:creationId xmlns:a16="http://schemas.microsoft.com/office/drawing/2014/main" id="{FC033BE5-23E3-45BD-856A-F81A28818EA1}"/>
              </a:ext>
            </a:extLst>
          </p:cNvPr>
          <p:cNvSpPr>
            <a:spLocks noGrp="1"/>
          </p:cNvSpPr>
          <p:nvPr>
            <p:ph idx="1"/>
          </p:nvPr>
        </p:nvSpPr>
        <p:spPr/>
        <p:txBody>
          <a:bodyPr/>
          <a:lstStyle/>
          <a:p>
            <a:r>
              <a:rPr lang="en-US" dirty="0"/>
              <a:t>public Bank(Socket socket)</a:t>
            </a:r>
          </a:p>
          <a:p>
            <a:pPr lvl="1"/>
            <a:r>
              <a:rPr lang="en-US" dirty="0"/>
              <a:t>Initializes a bank server on the network using sockets.</a:t>
            </a:r>
          </a:p>
          <a:p>
            <a:r>
              <a:rPr lang="en-US" dirty="0"/>
              <a:t>public void run()</a:t>
            </a:r>
          </a:p>
          <a:p>
            <a:pPr lvl="1"/>
            <a:r>
              <a:rPr lang="en-US" dirty="0"/>
              <a:t>While this Thread is running, it is constantly listening for packets coming from </a:t>
            </a:r>
            <a:r>
              <a:rPr lang="en-US" dirty="0" err="1"/>
              <a:t>AuctionCentral</a:t>
            </a:r>
            <a:r>
              <a:rPr lang="en-US" dirty="0"/>
              <a:t>. </a:t>
            </a:r>
          </a:p>
          <a:p>
            <a:pPr lvl="1"/>
            <a:r>
              <a:rPr lang="en-US" dirty="0"/>
              <a:t>The bank keeps track of the user’s name, account number, bank key, and amount of money in the user’s bank account.</a:t>
            </a:r>
          </a:p>
          <a:p>
            <a:pPr marL="457200" lvl="1" indent="0">
              <a:buNone/>
            </a:pPr>
            <a:endParaRPr lang="en-US" dirty="0"/>
          </a:p>
          <a:p>
            <a:pPr lvl="1"/>
            <a:r>
              <a:rPr lang="en-US" dirty="0"/>
              <a:t>Users MUST register with the Bank and make an account if they want to use the </a:t>
            </a:r>
            <a:r>
              <a:rPr lang="en-US" dirty="0" err="1"/>
              <a:t>PublicAuction</a:t>
            </a:r>
            <a:r>
              <a:rPr lang="en-US" dirty="0"/>
              <a:t>.</a:t>
            </a:r>
          </a:p>
        </p:txBody>
      </p:sp>
    </p:spTree>
    <p:extLst>
      <p:ext uri="{BB962C8B-B14F-4D97-AF65-F5344CB8AC3E}">
        <p14:creationId xmlns:p14="http://schemas.microsoft.com/office/powerpoint/2010/main" val="4294089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33767-CB93-45C2-9382-63FEE99F5911}"/>
              </a:ext>
            </a:extLst>
          </p:cNvPr>
          <p:cNvSpPr>
            <a:spLocks noGrp="1"/>
          </p:cNvSpPr>
          <p:nvPr>
            <p:ph type="title"/>
          </p:nvPr>
        </p:nvSpPr>
        <p:spPr/>
        <p:txBody>
          <a:bodyPr/>
          <a:lstStyle/>
          <a:p>
            <a:r>
              <a:rPr lang="en-US" dirty="0"/>
              <a:t>Class Account extends </a:t>
            </a:r>
            <a:r>
              <a:rPr lang="en-US" dirty="0" err="1"/>
              <a:t>HashMap</a:t>
            </a:r>
            <a:endParaRPr lang="en-US" dirty="0"/>
          </a:p>
        </p:txBody>
      </p:sp>
      <p:sp>
        <p:nvSpPr>
          <p:cNvPr id="3" name="Content Placeholder 2">
            <a:extLst>
              <a:ext uri="{FF2B5EF4-FFF2-40B4-BE49-F238E27FC236}">
                <a16:creationId xmlns:a16="http://schemas.microsoft.com/office/drawing/2014/main" id="{28B39660-96E0-4B30-A91F-5BEC11E35CA3}"/>
              </a:ext>
            </a:extLst>
          </p:cNvPr>
          <p:cNvSpPr>
            <a:spLocks noGrp="1"/>
          </p:cNvSpPr>
          <p:nvPr>
            <p:ph idx="1"/>
          </p:nvPr>
        </p:nvSpPr>
        <p:spPr/>
        <p:txBody>
          <a:bodyPr/>
          <a:lstStyle/>
          <a:p>
            <a:r>
              <a:rPr lang="en-US" dirty="0"/>
              <a:t>public Account(String name)</a:t>
            </a:r>
          </a:p>
          <a:p>
            <a:pPr lvl="1"/>
            <a:r>
              <a:rPr lang="en-US" dirty="0"/>
              <a:t>Takes a name as an input and </a:t>
            </a:r>
            <a:r>
              <a:rPr lang="en-US" i="1" dirty="0"/>
              <a:t>opens</a:t>
            </a:r>
            <a:r>
              <a:rPr lang="en-US" dirty="0"/>
              <a:t> a bank account for the user. The user will receive a bank number and a bank key.</a:t>
            </a:r>
          </a:p>
          <a:p>
            <a:pPr lvl="1"/>
            <a:endParaRPr lang="en-US" dirty="0"/>
          </a:p>
          <a:p>
            <a:pPr marL="0" indent="0">
              <a:buNone/>
            </a:pPr>
            <a:r>
              <a:rPr lang="en-US" sz="2400" dirty="0"/>
              <a:t>When a user is trying to bid on an item, a request is sent through the bank back to Account to </a:t>
            </a:r>
            <a:r>
              <a:rPr lang="en-US" sz="2400" i="1" dirty="0"/>
              <a:t>login</a:t>
            </a:r>
            <a:r>
              <a:rPr lang="en-US" sz="2400" dirty="0"/>
              <a:t>.</a:t>
            </a:r>
          </a:p>
        </p:txBody>
      </p:sp>
    </p:spTree>
    <p:extLst>
      <p:ext uri="{BB962C8B-B14F-4D97-AF65-F5344CB8AC3E}">
        <p14:creationId xmlns:p14="http://schemas.microsoft.com/office/powerpoint/2010/main" val="1911204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3E3ED-875D-42BA-B0CC-7792DEFE4908}"/>
              </a:ext>
            </a:extLst>
          </p:cNvPr>
          <p:cNvSpPr>
            <a:spLocks noGrp="1"/>
          </p:cNvSpPr>
          <p:nvPr>
            <p:ph type="title"/>
          </p:nvPr>
        </p:nvSpPr>
        <p:spPr/>
        <p:txBody>
          <a:bodyPr/>
          <a:lstStyle/>
          <a:p>
            <a:r>
              <a:rPr lang="en-US" dirty="0"/>
              <a:t>Class Agent extends Thread</a:t>
            </a:r>
          </a:p>
        </p:txBody>
      </p:sp>
      <p:sp>
        <p:nvSpPr>
          <p:cNvPr id="3" name="Content Placeholder 2">
            <a:extLst>
              <a:ext uri="{FF2B5EF4-FFF2-40B4-BE49-F238E27FC236}">
                <a16:creationId xmlns:a16="http://schemas.microsoft.com/office/drawing/2014/main" id="{6FB89B1A-EA06-4EA1-B912-6E3C5C411CCD}"/>
              </a:ext>
            </a:extLst>
          </p:cNvPr>
          <p:cNvSpPr>
            <a:spLocks noGrp="1"/>
          </p:cNvSpPr>
          <p:nvPr>
            <p:ph idx="1"/>
          </p:nvPr>
        </p:nvSpPr>
        <p:spPr/>
        <p:txBody>
          <a:bodyPr/>
          <a:lstStyle/>
          <a:p>
            <a:r>
              <a:rPr lang="en-US" dirty="0"/>
              <a:t>public Agent(String </a:t>
            </a:r>
            <a:r>
              <a:rPr lang="en-US" dirty="0" err="1"/>
              <a:t>userName</a:t>
            </a:r>
            <a:r>
              <a:rPr lang="en-US" dirty="0"/>
              <a:t>)</a:t>
            </a:r>
          </a:p>
          <a:p>
            <a:pPr lvl="1"/>
            <a:r>
              <a:rPr lang="en-US" dirty="0"/>
              <a:t>Initializes a new </a:t>
            </a:r>
            <a:r>
              <a:rPr lang="en-US" i="1" dirty="0"/>
              <a:t>Agent</a:t>
            </a:r>
            <a:r>
              <a:rPr lang="en-US" dirty="0"/>
              <a:t> with the given username.</a:t>
            </a:r>
          </a:p>
          <a:p>
            <a:pPr lvl="1"/>
            <a:r>
              <a:rPr lang="en-US" dirty="0"/>
              <a:t>The agent can communicate with almost every server on the network.</a:t>
            </a:r>
          </a:p>
          <a:p>
            <a:pPr lvl="1"/>
            <a:endParaRPr lang="en-US" dirty="0"/>
          </a:p>
          <a:p>
            <a:pPr lvl="1"/>
            <a:r>
              <a:rPr lang="en-US" dirty="0"/>
              <a:t>The agent listens for packets coming from the Bank, </a:t>
            </a:r>
            <a:r>
              <a:rPr lang="en-US" dirty="0" err="1"/>
              <a:t>AuctionCentral</a:t>
            </a:r>
            <a:r>
              <a:rPr lang="en-US" dirty="0"/>
              <a:t>, and </a:t>
            </a:r>
            <a:r>
              <a:rPr lang="en-US" dirty="0" err="1"/>
              <a:t>AuctionHouses</a:t>
            </a:r>
            <a:r>
              <a:rPr lang="en-US" dirty="0"/>
              <a:t> allows the user to communicate with the servers.</a:t>
            </a:r>
          </a:p>
          <a:p>
            <a:pPr lvl="1"/>
            <a:endParaRPr lang="en-US" dirty="0"/>
          </a:p>
          <a:p>
            <a:pPr lvl="1"/>
            <a:r>
              <a:rPr lang="en-US" dirty="0"/>
              <a:t>The agent is what allows the user to connect with the database, bid on items, purchase items, it can communicate with the bank to make/register an account, and when an item is purchased/bid it gets sent back to Agent.</a:t>
            </a:r>
          </a:p>
        </p:txBody>
      </p:sp>
    </p:spTree>
    <p:extLst>
      <p:ext uri="{BB962C8B-B14F-4D97-AF65-F5344CB8AC3E}">
        <p14:creationId xmlns:p14="http://schemas.microsoft.com/office/powerpoint/2010/main" val="8204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EE40-A768-43F0-A338-5520CD96599B}"/>
              </a:ext>
            </a:extLst>
          </p:cNvPr>
          <p:cNvSpPr>
            <a:spLocks noGrp="1"/>
          </p:cNvSpPr>
          <p:nvPr>
            <p:ph type="title"/>
          </p:nvPr>
        </p:nvSpPr>
        <p:spPr/>
        <p:txBody>
          <a:bodyPr/>
          <a:lstStyle/>
          <a:p>
            <a:r>
              <a:rPr lang="en-US" dirty="0"/>
              <a:t>Class Message implements Serializable</a:t>
            </a:r>
          </a:p>
        </p:txBody>
      </p:sp>
      <p:sp>
        <p:nvSpPr>
          <p:cNvPr id="3" name="Content Placeholder 2">
            <a:extLst>
              <a:ext uri="{FF2B5EF4-FFF2-40B4-BE49-F238E27FC236}">
                <a16:creationId xmlns:a16="http://schemas.microsoft.com/office/drawing/2014/main" id="{909CB242-F442-4E4E-815F-31BF4ABAA310}"/>
              </a:ext>
            </a:extLst>
          </p:cNvPr>
          <p:cNvSpPr>
            <a:spLocks noGrp="1"/>
          </p:cNvSpPr>
          <p:nvPr>
            <p:ph idx="1"/>
          </p:nvPr>
        </p:nvSpPr>
        <p:spPr/>
        <p:txBody>
          <a:bodyPr/>
          <a:lstStyle/>
          <a:p>
            <a:r>
              <a:rPr lang="en-US" dirty="0"/>
              <a:t>public Message(String </a:t>
            </a:r>
            <a:r>
              <a:rPr lang="en-US" dirty="0" err="1"/>
              <a:t>msg</a:t>
            </a:r>
            <a:r>
              <a:rPr lang="en-US" dirty="0"/>
              <a:t>)</a:t>
            </a:r>
          </a:p>
          <a:p>
            <a:pPr lvl="1"/>
            <a:r>
              <a:rPr lang="en-US" dirty="0"/>
              <a:t>Initializes a new message object with the given command </a:t>
            </a:r>
            <a:r>
              <a:rPr lang="en-US" i="1" dirty="0"/>
              <a:t>msg.</a:t>
            </a:r>
          </a:p>
          <a:p>
            <a:pPr lvl="1"/>
            <a:endParaRPr lang="en-US" i="1" dirty="0"/>
          </a:p>
          <a:p>
            <a:pPr lvl="1"/>
            <a:r>
              <a:rPr lang="en-US" dirty="0"/>
              <a:t>The message object is our main means of communicating through the networks. Message is a serialized object that stores different Booleans and Strings that coordinate with certain commands. After a Message object is sent between networks, it gets read and the networks can act on the command accordingly.</a:t>
            </a:r>
          </a:p>
          <a:p>
            <a:pPr marL="457200" lvl="1" indent="0">
              <a:buNone/>
            </a:pPr>
            <a:endParaRPr lang="en-US" dirty="0"/>
          </a:p>
        </p:txBody>
      </p:sp>
    </p:spTree>
    <p:extLst>
      <p:ext uri="{BB962C8B-B14F-4D97-AF65-F5344CB8AC3E}">
        <p14:creationId xmlns:p14="http://schemas.microsoft.com/office/powerpoint/2010/main" val="2809486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495</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CS-351 Project 4  PublicAuction</vt:lpstr>
      <vt:lpstr>PowerPoint Presentation</vt:lpstr>
      <vt:lpstr>Class AuctionCentral extends Thread</vt:lpstr>
      <vt:lpstr>Class AuctionHouses extends Thread</vt:lpstr>
      <vt:lpstr>Class Bank extends Thread</vt:lpstr>
      <vt:lpstr>Class Account extends HashMap</vt:lpstr>
      <vt:lpstr>Class Agent extends Thread</vt:lpstr>
      <vt:lpstr>Class Message implements Serializable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CS-351 Project 4 - Auction</dc:title>
  <dc:creator>Tyson Craner</dc:creator>
  <cp:lastModifiedBy>Tyson Craner</cp:lastModifiedBy>
  <cp:revision>8</cp:revision>
  <dcterms:created xsi:type="dcterms:W3CDTF">2017-12-09T00:11:19Z</dcterms:created>
  <dcterms:modified xsi:type="dcterms:W3CDTF">2017-12-09T00:48:08Z</dcterms:modified>
</cp:coreProperties>
</file>