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D5CA-963A-404E-9251-546D3940B8E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80D7-4C61-43BF-976A-4C32C48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6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D5CA-963A-404E-9251-546D3940B8E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80D7-4C61-43BF-976A-4C32C48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D5CA-963A-404E-9251-546D3940B8E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80D7-4C61-43BF-976A-4C32C48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8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D5CA-963A-404E-9251-546D3940B8E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80D7-4C61-43BF-976A-4C32C48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3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D5CA-963A-404E-9251-546D3940B8E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80D7-4C61-43BF-976A-4C32C48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D5CA-963A-404E-9251-546D3940B8E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80D7-4C61-43BF-976A-4C32C48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8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D5CA-963A-404E-9251-546D3940B8E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80D7-4C61-43BF-976A-4C32C48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5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D5CA-963A-404E-9251-546D3940B8E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80D7-4C61-43BF-976A-4C32C48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3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D5CA-963A-404E-9251-546D3940B8E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80D7-4C61-43BF-976A-4C32C48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9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D5CA-963A-404E-9251-546D3940B8E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80D7-4C61-43BF-976A-4C32C48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6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D5CA-963A-404E-9251-546D3940B8E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80D7-4C61-43BF-976A-4C32C48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7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4D5CA-963A-404E-9251-546D3940B8E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A80D7-4C61-43BF-976A-4C32C48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7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Boggle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Morin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5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 creates </a:t>
            </a:r>
            <a:r>
              <a:rPr lang="en-US" dirty="0" smtClean="0"/>
              <a:t>the </a:t>
            </a:r>
            <a:r>
              <a:rPr lang="en-US" dirty="0" smtClean="0"/>
              <a:t>stages, </a:t>
            </a:r>
            <a:r>
              <a:rPr lang="en-US" dirty="0" smtClean="0"/>
              <a:t>and sets the </a:t>
            </a:r>
            <a:r>
              <a:rPr lang="en-US" dirty="0" smtClean="0"/>
              <a:t>scenes </a:t>
            </a:r>
            <a:r>
              <a:rPr lang="en-US" dirty="0" smtClean="0"/>
              <a:t>up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It handles most of the buttons and the timer.</a:t>
            </a:r>
          </a:p>
          <a:p>
            <a:r>
              <a:rPr lang="en-US" dirty="0" smtClean="0"/>
              <a:t>While it controls many things, there is almost zero logic handled here.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5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</a:t>
            </a:r>
            <a:r>
              <a:rPr lang="en-US" dirty="0" smtClean="0"/>
              <a:t>one of the main </a:t>
            </a:r>
            <a:r>
              <a:rPr lang="en-US" dirty="0" smtClean="0"/>
              <a:t>logic </a:t>
            </a:r>
            <a:r>
              <a:rPr lang="en-US" dirty="0" smtClean="0"/>
              <a:t>centers </a:t>
            </a:r>
            <a:r>
              <a:rPr lang="en-US" dirty="0" smtClean="0"/>
              <a:t>of the program.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creates the board using logic to provide a good mix of vowels and consonants. </a:t>
            </a:r>
          </a:p>
          <a:p>
            <a:r>
              <a:rPr lang="en-US" dirty="0" smtClean="0"/>
              <a:t>It also handles user guesses, since it has access to the letters and board.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22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</a:t>
            </a:r>
            <a:r>
              <a:rPr lang="en-US" dirty="0" smtClean="0"/>
              <a:t>where the .txt file is turned into a list of Strings.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simply makes the entire program run smoother for 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3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where the letters/dice are created.</a:t>
            </a:r>
          </a:p>
          <a:p>
            <a:r>
              <a:rPr lang="en-US" dirty="0" smtClean="0"/>
              <a:t>They are given a background and listeners here.</a:t>
            </a:r>
          </a:p>
          <a:p>
            <a:r>
              <a:rPr lang="en-US" dirty="0" smtClean="0"/>
              <a:t>Very little logic is handled at this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6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Trie</a:t>
            </a:r>
            <a:r>
              <a:rPr lang="en-US" dirty="0" smtClean="0"/>
              <a:t>/</a:t>
            </a:r>
            <a:r>
              <a:rPr lang="en-US" dirty="0" err="1" smtClean="0"/>
              <a:t>WordFinder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major logic centers. </a:t>
            </a:r>
            <a:endParaRPr lang="en-US" dirty="0"/>
          </a:p>
          <a:p>
            <a:r>
              <a:rPr lang="en-US" dirty="0" smtClean="0"/>
              <a:t>These two(technically three) classes work flawlessly together to create a map of all of the possible word combinations on the board. It uses a method called a prefix tree to do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69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183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Boggle Game</vt:lpstr>
      <vt:lpstr>Controller</vt:lpstr>
      <vt:lpstr>Board</vt:lpstr>
      <vt:lpstr>Library</vt:lpstr>
      <vt:lpstr>Piece</vt:lpstr>
      <vt:lpstr>Trie/WordFinder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Domino Game</dc:title>
  <dc:creator>Andrew Morin</dc:creator>
  <cp:lastModifiedBy>Andrew Morin</cp:lastModifiedBy>
  <cp:revision>2</cp:revision>
  <dcterms:created xsi:type="dcterms:W3CDTF">2017-09-15T11:59:14Z</dcterms:created>
  <dcterms:modified xsi:type="dcterms:W3CDTF">2017-10-13T02:33:00Z</dcterms:modified>
</cp:coreProperties>
</file>