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1" d="100"/>
          <a:sy n="101" d="100"/>
        </p:scale>
        <p:origin x="15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61CA-40EA-4CD2-9259-0D57C912EF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BD405A-0ADA-434E-8DB8-5AD2C7CE2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3D0A6F-5BA6-421B-AD9A-449AAE06F500}"/>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5" name="Footer Placeholder 4">
            <a:extLst>
              <a:ext uri="{FF2B5EF4-FFF2-40B4-BE49-F238E27FC236}">
                <a16:creationId xmlns:a16="http://schemas.microsoft.com/office/drawing/2014/main" id="{E0E9B815-3831-4AC5-A395-7CA531FFA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89C59-2A3C-4C99-B71D-6046D8782F1E}"/>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144121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E9D4-5AC1-4410-9EF7-FCBDC70521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3FA6F9-D6AF-40EF-BF7C-02BAD5BFEF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6A780-CAA1-4221-B9B6-60D1FACC0B9E}"/>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5" name="Footer Placeholder 4">
            <a:extLst>
              <a:ext uri="{FF2B5EF4-FFF2-40B4-BE49-F238E27FC236}">
                <a16:creationId xmlns:a16="http://schemas.microsoft.com/office/drawing/2014/main" id="{AE7CCACE-DDA4-4306-8E59-7A96708CD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54F19-8B81-4277-B98D-EE26314819B6}"/>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417336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1F23FF-CE32-4F70-8D16-84792DAF6E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362B9F-E2B9-4480-B6FB-4193BF335F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D6FBC-A9C9-44BD-A5E7-126755B48A06}"/>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5" name="Footer Placeholder 4">
            <a:extLst>
              <a:ext uri="{FF2B5EF4-FFF2-40B4-BE49-F238E27FC236}">
                <a16:creationId xmlns:a16="http://schemas.microsoft.com/office/drawing/2014/main" id="{3CAC945C-FF38-419B-A66F-C0A1F7271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5622C-EC3D-4E48-8C08-C515F1C260C2}"/>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331099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5853-5AF9-4ECA-8FB5-35B747F4B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DA068-99C7-47EE-BF0B-6F76DC4E7D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1A46F-BB12-408C-BD1F-69E25D792254}"/>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5" name="Footer Placeholder 4">
            <a:extLst>
              <a:ext uri="{FF2B5EF4-FFF2-40B4-BE49-F238E27FC236}">
                <a16:creationId xmlns:a16="http://schemas.microsoft.com/office/drawing/2014/main" id="{48E63FD3-0CE4-4BC5-BC83-EF8F394BA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3FD47-3A94-4175-B005-DD0789AF3314}"/>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231716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E6B4-4537-450B-AD75-4697BFB8D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B08018-1B64-47D8-B418-FB412E93B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71F0CC-6075-4AE1-8E23-8F2FEAAD7881}"/>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5" name="Footer Placeholder 4">
            <a:extLst>
              <a:ext uri="{FF2B5EF4-FFF2-40B4-BE49-F238E27FC236}">
                <a16:creationId xmlns:a16="http://schemas.microsoft.com/office/drawing/2014/main" id="{C1C8BCEE-CE06-4E33-B73F-EF4B2E064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B383A-58A7-4A2C-A154-E2EEC10283E3}"/>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221937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DBA1-6082-44FE-A86C-11BE687E42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FF567-C828-4AC2-B3B2-31B9383CB5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BBAC3-B89D-4197-9DA5-45C9D4D871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5D6D2D-076A-42A3-85DF-95C82C01D784}"/>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6" name="Footer Placeholder 5">
            <a:extLst>
              <a:ext uri="{FF2B5EF4-FFF2-40B4-BE49-F238E27FC236}">
                <a16:creationId xmlns:a16="http://schemas.microsoft.com/office/drawing/2014/main" id="{1513A419-A20C-4AE7-8CE1-4BFD82AB2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ED89C-72C4-40EA-AEA1-06755124AF9B}"/>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412582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6639-E424-4D7C-8749-DB9ED2747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F1E953-C10C-4E17-8F16-F6236EAFC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A828BA-99C6-4FB9-B416-94A0E4DD95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8F094-F2FC-4C12-8D2A-84670B691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8C361D-B1BC-4CE4-A9C5-C7F396A73A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327649-3B1D-4011-B372-0F09B4D77CDD}"/>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8" name="Footer Placeholder 7">
            <a:extLst>
              <a:ext uri="{FF2B5EF4-FFF2-40B4-BE49-F238E27FC236}">
                <a16:creationId xmlns:a16="http://schemas.microsoft.com/office/drawing/2014/main" id="{FD413276-3803-419D-AB40-AABA1E416A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22AB95-0B69-4309-8017-85B9254E4604}"/>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270330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D911-3E7A-4712-80C8-FB9207E3BA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539A20-F303-4624-9B4B-0E536241DC41}"/>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4" name="Footer Placeholder 3">
            <a:extLst>
              <a:ext uri="{FF2B5EF4-FFF2-40B4-BE49-F238E27FC236}">
                <a16:creationId xmlns:a16="http://schemas.microsoft.com/office/drawing/2014/main" id="{03286FA4-960A-4176-9C24-4990FEFBB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91EC9-9725-4A9D-BDA1-123B990054AE}"/>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84985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F863A-11E6-4375-9C12-8069DEF8AF4C}"/>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3" name="Footer Placeholder 2">
            <a:extLst>
              <a:ext uri="{FF2B5EF4-FFF2-40B4-BE49-F238E27FC236}">
                <a16:creationId xmlns:a16="http://schemas.microsoft.com/office/drawing/2014/main" id="{244264E4-900E-4D23-9C37-54E9E8805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299095-3CCE-4AF9-BC5E-B923D6D35847}"/>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15815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77E7-AE86-4AB0-887E-544573203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DAD1CE-BBD6-4225-AA6F-1507CF4FE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267EF5-3DC9-49B2-9791-FA72C960A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9D468B-261E-4941-B57A-DA9656AC823C}"/>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6" name="Footer Placeholder 5">
            <a:extLst>
              <a:ext uri="{FF2B5EF4-FFF2-40B4-BE49-F238E27FC236}">
                <a16:creationId xmlns:a16="http://schemas.microsoft.com/office/drawing/2014/main" id="{DBB15D67-118D-425F-9E17-45F598551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0E606-C134-4B64-88F9-E3A87603511E}"/>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268186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552E-4C45-4A7D-8705-AE0073E07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820FEA-ACDA-44C6-A153-262C3DF2A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BEFBD-9519-44A6-A8B1-E5BBF00E7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1693AB-B31A-4486-AC58-1BC79CE77307}"/>
              </a:ext>
            </a:extLst>
          </p:cNvPr>
          <p:cNvSpPr>
            <a:spLocks noGrp="1"/>
          </p:cNvSpPr>
          <p:nvPr>
            <p:ph type="dt" sz="half" idx="10"/>
          </p:nvPr>
        </p:nvSpPr>
        <p:spPr/>
        <p:txBody>
          <a:bodyPr/>
          <a:lstStyle/>
          <a:p>
            <a:fld id="{DA3FE4F8-4AAA-43F9-BDFD-E508A133F7F1}" type="datetimeFigureOut">
              <a:rPr lang="en-US" smtClean="0"/>
              <a:t>11/16/2017</a:t>
            </a:fld>
            <a:endParaRPr lang="en-US"/>
          </a:p>
        </p:txBody>
      </p:sp>
      <p:sp>
        <p:nvSpPr>
          <p:cNvPr id="6" name="Footer Placeholder 5">
            <a:extLst>
              <a:ext uri="{FF2B5EF4-FFF2-40B4-BE49-F238E27FC236}">
                <a16:creationId xmlns:a16="http://schemas.microsoft.com/office/drawing/2014/main" id="{BC6EE919-55D9-45BD-8B4B-4B64E0ED9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5CE4-5034-475F-BD69-14C69FD7638C}"/>
              </a:ext>
            </a:extLst>
          </p:cNvPr>
          <p:cNvSpPr>
            <a:spLocks noGrp="1"/>
          </p:cNvSpPr>
          <p:nvPr>
            <p:ph type="sldNum" sz="quarter" idx="12"/>
          </p:nvPr>
        </p:nvSpPr>
        <p:spPr/>
        <p:txBody>
          <a:bodyPr/>
          <a:lstStyle/>
          <a:p>
            <a:fld id="{6B6EF09A-3F68-4EE8-928D-A5ABC11F9A94}" type="slidenum">
              <a:rPr lang="en-US" smtClean="0"/>
              <a:t>‹#›</a:t>
            </a:fld>
            <a:endParaRPr lang="en-US"/>
          </a:p>
        </p:txBody>
      </p:sp>
    </p:spTree>
    <p:extLst>
      <p:ext uri="{BB962C8B-B14F-4D97-AF65-F5344CB8AC3E}">
        <p14:creationId xmlns:p14="http://schemas.microsoft.com/office/powerpoint/2010/main" val="94639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51B2B-367C-467E-B3CC-62D34D719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29E5F3-24D3-42B0-B142-18B39A2A1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261D1-62EE-421B-BD8E-41DF58768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FE4F8-4AAA-43F9-BDFD-E508A133F7F1}" type="datetimeFigureOut">
              <a:rPr lang="en-US" smtClean="0"/>
              <a:t>11/16/2017</a:t>
            </a:fld>
            <a:endParaRPr lang="en-US"/>
          </a:p>
        </p:txBody>
      </p:sp>
      <p:sp>
        <p:nvSpPr>
          <p:cNvPr id="5" name="Footer Placeholder 4">
            <a:extLst>
              <a:ext uri="{FF2B5EF4-FFF2-40B4-BE49-F238E27FC236}">
                <a16:creationId xmlns:a16="http://schemas.microsoft.com/office/drawing/2014/main" id="{C5D1538F-55E7-4BCF-8F70-891FFE5AF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1057D-5955-4755-9EAF-5B4D5A7CC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EF09A-3F68-4EE8-928D-A5ABC11F9A94}" type="slidenum">
              <a:rPr lang="en-US" smtClean="0"/>
              <a:t>‹#›</a:t>
            </a:fld>
            <a:endParaRPr lang="en-US"/>
          </a:p>
        </p:txBody>
      </p:sp>
    </p:spTree>
    <p:extLst>
      <p:ext uri="{BB962C8B-B14F-4D97-AF65-F5344CB8AC3E}">
        <p14:creationId xmlns:p14="http://schemas.microsoft.com/office/powerpoint/2010/main" val="349331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D3DA-59C4-4E15-9086-67D349EEE471}"/>
              </a:ext>
            </a:extLst>
          </p:cNvPr>
          <p:cNvSpPr>
            <a:spLocks noGrp="1"/>
          </p:cNvSpPr>
          <p:nvPr>
            <p:ph type="ctrTitle"/>
          </p:nvPr>
        </p:nvSpPr>
        <p:spPr>
          <a:xfrm>
            <a:off x="1524000" y="-407857"/>
            <a:ext cx="9144000" cy="2387600"/>
          </a:xfrm>
        </p:spPr>
        <p:txBody>
          <a:bodyPr/>
          <a:lstStyle/>
          <a:p>
            <a:r>
              <a:rPr lang="en-US" dirty="0"/>
              <a:t>CS351 Project 3</a:t>
            </a:r>
          </a:p>
        </p:txBody>
      </p:sp>
      <p:sp>
        <p:nvSpPr>
          <p:cNvPr id="3" name="Subtitle 2">
            <a:extLst>
              <a:ext uri="{FF2B5EF4-FFF2-40B4-BE49-F238E27FC236}">
                <a16:creationId xmlns:a16="http://schemas.microsoft.com/office/drawing/2014/main" id="{EB19ECBB-C9F7-443A-8F65-E6FE75B1C89D}"/>
              </a:ext>
            </a:extLst>
          </p:cNvPr>
          <p:cNvSpPr>
            <a:spLocks noGrp="1"/>
          </p:cNvSpPr>
          <p:nvPr>
            <p:ph type="subTitle" idx="1"/>
          </p:nvPr>
        </p:nvSpPr>
        <p:spPr/>
        <p:txBody>
          <a:bodyPr/>
          <a:lstStyle/>
          <a:p>
            <a:r>
              <a:rPr lang="en-US" dirty="0"/>
              <a:t>Alex Gonzales</a:t>
            </a:r>
          </a:p>
          <a:p>
            <a:r>
              <a:rPr lang="en-US" dirty="0"/>
              <a:t>Andrew Morin</a:t>
            </a:r>
          </a:p>
          <a:p>
            <a:r>
              <a:rPr lang="en-US" dirty="0"/>
              <a:t>Tyson </a:t>
            </a:r>
            <a:r>
              <a:rPr lang="en-US" dirty="0" err="1"/>
              <a:t>Craner</a:t>
            </a:r>
            <a:endParaRPr lang="en-US" dirty="0"/>
          </a:p>
        </p:txBody>
      </p:sp>
    </p:spTree>
    <p:extLst>
      <p:ext uri="{BB962C8B-B14F-4D97-AF65-F5344CB8AC3E}">
        <p14:creationId xmlns:p14="http://schemas.microsoft.com/office/powerpoint/2010/main" val="251060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B16515-D268-4161-866E-E49243B08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311" y="400911"/>
            <a:ext cx="8592426" cy="6180962"/>
          </a:xfrm>
          <a:prstGeom prst="rect">
            <a:avLst/>
          </a:prstGeom>
        </p:spPr>
      </p:pic>
    </p:spTree>
    <p:extLst>
      <p:ext uri="{BB962C8B-B14F-4D97-AF65-F5344CB8AC3E}">
        <p14:creationId xmlns:p14="http://schemas.microsoft.com/office/powerpoint/2010/main" val="234685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89D5-FB3E-4653-A407-AA9B7CB791B6}"/>
              </a:ext>
            </a:extLst>
          </p:cNvPr>
          <p:cNvSpPr>
            <a:spLocks noGrp="1"/>
          </p:cNvSpPr>
          <p:nvPr>
            <p:ph type="title"/>
          </p:nvPr>
        </p:nvSpPr>
        <p:spPr>
          <a:xfrm>
            <a:off x="838200" y="0"/>
            <a:ext cx="10515600" cy="1325563"/>
          </a:xfrm>
        </p:spPr>
        <p:txBody>
          <a:bodyPr>
            <a:normAutofit/>
          </a:bodyPr>
          <a:lstStyle/>
          <a:p>
            <a:r>
              <a:rPr lang="en-US" sz="4000" dirty="0"/>
              <a:t>public class Main extends Application </a:t>
            </a:r>
          </a:p>
        </p:txBody>
      </p:sp>
      <p:sp>
        <p:nvSpPr>
          <p:cNvPr id="3" name="Content Placeholder 2">
            <a:extLst>
              <a:ext uri="{FF2B5EF4-FFF2-40B4-BE49-F238E27FC236}">
                <a16:creationId xmlns:a16="http://schemas.microsoft.com/office/drawing/2014/main" id="{2D11B4E3-0439-40C9-B4EB-5FFA650B876B}"/>
              </a:ext>
            </a:extLst>
          </p:cNvPr>
          <p:cNvSpPr>
            <a:spLocks noGrp="1"/>
          </p:cNvSpPr>
          <p:nvPr>
            <p:ph idx="1"/>
          </p:nvPr>
        </p:nvSpPr>
        <p:spPr>
          <a:xfrm>
            <a:off x="838200" y="1325564"/>
            <a:ext cx="10515600" cy="755164"/>
          </a:xfrm>
        </p:spPr>
        <p:txBody>
          <a:bodyPr>
            <a:normAutofit lnSpcReduction="10000"/>
          </a:bodyPr>
          <a:lstStyle/>
          <a:p>
            <a:r>
              <a:rPr lang="en-US" sz="2400" dirty="0"/>
              <a:t>public void start()</a:t>
            </a:r>
          </a:p>
          <a:p>
            <a:pPr lvl="1"/>
            <a:r>
              <a:rPr lang="en-US" sz="2000" dirty="0"/>
              <a:t>Begins the main thread and initializes the GUI.</a:t>
            </a:r>
          </a:p>
        </p:txBody>
      </p:sp>
      <p:sp>
        <p:nvSpPr>
          <p:cNvPr id="4" name="Content Placeholder 2">
            <a:extLst>
              <a:ext uri="{FF2B5EF4-FFF2-40B4-BE49-F238E27FC236}">
                <a16:creationId xmlns:a16="http://schemas.microsoft.com/office/drawing/2014/main" id="{3C2ECA09-4DEE-4434-99A3-A1A36F66BFF6}"/>
              </a:ext>
            </a:extLst>
          </p:cNvPr>
          <p:cNvSpPr txBox="1">
            <a:spLocks/>
          </p:cNvSpPr>
          <p:nvPr/>
        </p:nvSpPr>
        <p:spPr>
          <a:xfrm>
            <a:off x="838200" y="2080728"/>
            <a:ext cx="10515600" cy="7328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static void main()</a:t>
            </a:r>
          </a:p>
          <a:p>
            <a:pPr lvl="1"/>
            <a:r>
              <a:rPr lang="en-US" sz="2000" dirty="0"/>
              <a:t>Launches the JavaFX Application.</a:t>
            </a:r>
          </a:p>
        </p:txBody>
      </p:sp>
    </p:spTree>
    <p:extLst>
      <p:ext uri="{BB962C8B-B14F-4D97-AF65-F5344CB8AC3E}">
        <p14:creationId xmlns:p14="http://schemas.microsoft.com/office/powerpoint/2010/main" val="338923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AC3E-C10B-4A34-A2C7-750F7322EBA6}"/>
              </a:ext>
            </a:extLst>
          </p:cNvPr>
          <p:cNvSpPr>
            <a:spLocks noGrp="1"/>
          </p:cNvSpPr>
          <p:nvPr>
            <p:ph type="title"/>
          </p:nvPr>
        </p:nvSpPr>
        <p:spPr>
          <a:xfrm>
            <a:off x="838200" y="0"/>
            <a:ext cx="10515600" cy="1325563"/>
          </a:xfrm>
        </p:spPr>
        <p:txBody>
          <a:bodyPr>
            <a:normAutofit/>
          </a:bodyPr>
          <a:lstStyle/>
          <a:p>
            <a:r>
              <a:rPr lang="en-US" sz="4000" dirty="0"/>
              <a:t>public class </a:t>
            </a:r>
            <a:r>
              <a:rPr lang="en-US" sz="4000" dirty="0" err="1"/>
              <a:t>DisplayGUI</a:t>
            </a:r>
            <a:r>
              <a:rPr lang="en-US" sz="4000" dirty="0"/>
              <a:t> extends </a:t>
            </a:r>
            <a:r>
              <a:rPr lang="en-US" sz="4000" dirty="0" err="1"/>
              <a:t>AnimationTimer</a:t>
            </a:r>
            <a:endParaRPr lang="en-US" sz="4000" dirty="0"/>
          </a:p>
        </p:txBody>
      </p:sp>
      <p:sp>
        <p:nvSpPr>
          <p:cNvPr id="3" name="Content Placeholder 2">
            <a:extLst>
              <a:ext uri="{FF2B5EF4-FFF2-40B4-BE49-F238E27FC236}">
                <a16:creationId xmlns:a16="http://schemas.microsoft.com/office/drawing/2014/main" id="{ADFB7131-2D5B-456C-AE33-4D25582A9300}"/>
              </a:ext>
            </a:extLst>
          </p:cNvPr>
          <p:cNvSpPr>
            <a:spLocks noGrp="1"/>
          </p:cNvSpPr>
          <p:nvPr>
            <p:ph idx="1"/>
          </p:nvPr>
        </p:nvSpPr>
        <p:spPr>
          <a:xfrm>
            <a:off x="838200" y="1325563"/>
            <a:ext cx="10515600" cy="1025751"/>
          </a:xfrm>
        </p:spPr>
        <p:txBody>
          <a:bodyPr>
            <a:normAutofit lnSpcReduction="10000"/>
          </a:bodyPr>
          <a:lstStyle/>
          <a:p>
            <a:r>
              <a:rPr lang="en-US" sz="2400" dirty="0"/>
              <a:t>public void </a:t>
            </a:r>
            <a:r>
              <a:rPr lang="en-US" sz="2400" dirty="0" err="1"/>
              <a:t>DisplayGUI</a:t>
            </a:r>
            <a:r>
              <a:rPr lang="en-US" sz="2400" dirty="0"/>
              <a:t>()</a:t>
            </a:r>
          </a:p>
          <a:p>
            <a:pPr lvl="1"/>
            <a:r>
              <a:rPr lang="en-US" sz="2000" dirty="0"/>
              <a:t>Takes the pane and </a:t>
            </a:r>
            <a:r>
              <a:rPr lang="en-US" sz="2000" dirty="0" err="1"/>
              <a:t>MainThread</a:t>
            </a:r>
            <a:r>
              <a:rPr lang="en-US" sz="2000" dirty="0"/>
              <a:t> from Main and sets the GUI panel and main thread. Also initializes the Station, Track, and Light components.</a:t>
            </a:r>
          </a:p>
        </p:txBody>
      </p:sp>
      <p:sp>
        <p:nvSpPr>
          <p:cNvPr id="4" name="Content Placeholder 2">
            <a:extLst>
              <a:ext uri="{FF2B5EF4-FFF2-40B4-BE49-F238E27FC236}">
                <a16:creationId xmlns:a16="http://schemas.microsoft.com/office/drawing/2014/main" id="{C2940A1D-A877-4044-8C57-8A50CDC9432C}"/>
              </a:ext>
            </a:extLst>
          </p:cNvPr>
          <p:cNvSpPr txBox="1">
            <a:spLocks/>
          </p:cNvSpPr>
          <p:nvPr/>
        </p:nvSpPr>
        <p:spPr>
          <a:xfrm>
            <a:off x="838200" y="2396169"/>
            <a:ext cx="10515600" cy="6636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public boolean </a:t>
            </a:r>
            <a:r>
              <a:rPr lang="en-US" dirty="0" err="1"/>
              <a:t>engageTrackSwitchUp</a:t>
            </a:r>
            <a:r>
              <a:rPr lang="en-US" dirty="0"/>
              <a:t>()</a:t>
            </a:r>
          </a:p>
          <a:p>
            <a:pPr lvl="1"/>
            <a:r>
              <a:rPr lang="en-US" dirty="0"/>
              <a:t>Checks to see if there is an up direction in the trains direction queue and if so returns true.</a:t>
            </a:r>
          </a:p>
        </p:txBody>
      </p:sp>
      <p:sp>
        <p:nvSpPr>
          <p:cNvPr id="5" name="Content Placeholder 2">
            <a:extLst>
              <a:ext uri="{FF2B5EF4-FFF2-40B4-BE49-F238E27FC236}">
                <a16:creationId xmlns:a16="http://schemas.microsoft.com/office/drawing/2014/main" id="{CAF5F27C-454C-48AF-A081-9C09523F536A}"/>
              </a:ext>
            </a:extLst>
          </p:cNvPr>
          <p:cNvSpPr txBox="1">
            <a:spLocks/>
          </p:cNvSpPr>
          <p:nvPr/>
        </p:nvSpPr>
        <p:spPr>
          <a:xfrm>
            <a:off x="838200" y="3104721"/>
            <a:ext cx="10515600" cy="732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public synchronized void </a:t>
            </a:r>
            <a:r>
              <a:rPr lang="en-US" dirty="0" err="1"/>
              <a:t>trackListener</a:t>
            </a:r>
            <a:r>
              <a:rPr lang="en-US" dirty="0"/>
              <a:t>()</a:t>
            </a:r>
          </a:p>
          <a:p>
            <a:pPr lvl="1"/>
            <a:r>
              <a:rPr lang="en-US" dirty="0"/>
              <a:t>Listens to the train, track, and station objects and sets values to later be updated in the GUI.</a:t>
            </a:r>
          </a:p>
        </p:txBody>
      </p:sp>
      <p:sp>
        <p:nvSpPr>
          <p:cNvPr id="10" name="Content Placeholder 2">
            <a:extLst>
              <a:ext uri="{FF2B5EF4-FFF2-40B4-BE49-F238E27FC236}">
                <a16:creationId xmlns:a16="http://schemas.microsoft.com/office/drawing/2014/main" id="{D80D406A-F9E7-4ED1-A585-B17BB2B1C528}"/>
              </a:ext>
            </a:extLst>
          </p:cNvPr>
          <p:cNvSpPr txBox="1">
            <a:spLocks/>
          </p:cNvSpPr>
          <p:nvPr/>
        </p:nvSpPr>
        <p:spPr>
          <a:xfrm>
            <a:off x="838200" y="3882095"/>
            <a:ext cx="10515600" cy="822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lights()</a:t>
            </a:r>
            <a:endParaRPr lang="en-US" dirty="0"/>
          </a:p>
          <a:p>
            <a:pPr lvl="1"/>
            <a:r>
              <a:rPr lang="en-US" sz="2000" dirty="0"/>
              <a:t>Creates the Light GUI object and changes to red or green.</a:t>
            </a:r>
          </a:p>
        </p:txBody>
      </p:sp>
      <p:sp>
        <p:nvSpPr>
          <p:cNvPr id="11" name="Content Placeholder 2">
            <a:extLst>
              <a:ext uri="{FF2B5EF4-FFF2-40B4-BE49-F238E27FC236}">
                <a16:creationId xmlns:a16="http://schemas.microsoft.com/office/drawing/2014/main" id="{3B6467F7-874D-4A54-8FAF-119C9FC38718}"/>
              </a:ext>
            </a:extLst>
          </p:cNvPr>
          <p:cNvSpPr txBox="1">
            <a:spLocks/>
          </p:cNvSpPr>
          <p:nvPr/>
        </p:nvSpPr>
        <p:spPr>
          <a:xfrm>
            <a:off x="838200" y="5616263"/>
            <a:ext cx="10515600" cy="822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handle()</a:t>
            </a:r>
          </a:p>
          <a:p>
            <a:pPr lvl="1"/>
            <a:r>
              <a:rPr lang="en-US" sz="2000" dirty="0"/>
              <a:t>Inherited from </a:t>
            </a:r>
            <a:r>
              <a:rPr lang="en-US" sz="2000" dirty="0" err="1"/>
              <a:t>AnimationTimer</a:t>
            </a:r>
            <a:r>
              <a:rPr lang="en-US" sz="2000" dirty="0"/>
              <a:t> and updates GUI at 60 fps.</a:t>
            </a:r>
          </a:p>
        </p:txBody>
      </p:sp>
      <p:sp>
        <p:nvSpPr>
          <p:cNvPr id="12" name="Content Placeholder 2">
            <a:extLst>
              <a:ext uri="{FF2B5EF4-FFF2-40B4-BE49-F238E27FC236}">
                <a16:creationId xmlns:a16="http://schemas.microsoft.com/office/drawing/2014/main" id="{15425CB7-6874-4A1E-8A56-8ECD86C88472}"/>
              </a:ext>
            </a:extLst>
          </p:cNvPr>
          <p:cNvSpPr txBox="1">
            <a:spLocks/>
          </p:cNvSpPr>
          <p:nvPr/>
        </p:nvSpPr>
        <p:spPr>
          <a:xfrm>
            <a:off x="838200" y="4749179"/>
            <a:ext cx="10515600" cy="822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a:t>
            </a:r>
            <a:r>
              <a:rPr lang="en-US" sz="2400" dirty="0" err="1"/>
              <a:t>initStation</a:t>
            </a:r>
            <a:r>
              <a:rPr lang="en-US" sz="2400" dirty="0"/>
              <a:t>(), </a:t>
            </a:r>
            <a:r>
              <a:rPr lang="en-US" sz="2400" dirty="0" err="1"/>
              <a:t>initTracks</a:t>
            </a:r>
            <a:r>
              <a:rPr lang="en-US" sz="2400" dirty="0"/>
              <a:t>()</a:t>
            </a:r>
            <a:endParaRPr lang="en-US" dirty="0"/>
          </a:p>
          <a:p>
            <a:pPr lvl="1"/>
            <a:r>
              <a:rPr lang="en-US" sz="2000" dirty="0"/>
              <a:t>Initializes the Station, Tracks, and Lights GUI objects respectively.</a:t>
            </a:r>
          </a:p>
        </p:txBody>
      </p:sp>
    </p:spTree>
    <p:extLst>
      <p:ext uri="{BB962C8B-B14F-4D97-AF65-F5344CB8AC3E}">
        <p14:creationId xmlns:p14="http://schemas.microsoft.com/office/powerpoint/2010/main" val="1950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FF3-935F-4CA3-90CF-A8115262E6D6}"/>
              </a:ext>
            </a:extLst>
          </p:cNvPr>
          <p:cNvSpPr>
            <a:spLocks noGrp="1"/>
          </p:cNvSpPr>
          <p:nvPr>
            <p:ph type="title"/>
          </p:nvPr>
        </p:nvSpPr>
        <p:spPr>
          <a:xfrm>
            <a:off x="838200" y="0"/>
            <a:ext cx="10515600" cy="1325563"/>
          </a:xfrm>
        </p:spPr>
        <p:txBody>
          <a:bodyPr>
            <a:normAutofit/>
          </a:bodyPr>
          <a:lstStyle/>
          <a:p>
            <a:r>
              <a:rPr lang="en-US" sz="4000" dirty="0"/>
              <a:t>public class </a:t>
            </a:r>
            <a:r>
              <a:rPr lang="en-US" sz="4000" dirty="0" err="1"/>
              <a:t>MainThread</a:t>
            </a:r>
            <a:r>
              <a:rPr lang="en-US" sz="4000" dirty="0"/>
              <a:t> extends Thread</a:t>
            </a:r>
          </a:p>
        </p:txBody>
      </p:sp>
      <p:sp>
        <p:nvSpPr>
          <p:cNvPr id="3" name="Content Placeholder 2">
            <a:extLst>
              <a:ext uri="{FF2B5EF4-FFF2-40B4-BE49-F238E27FC236}">
                <a16:creationId xmlns:a16="http://schemas.microsoft.com/office/drawing/2014/main" id="{96BAE2E8-A8B4-4EB7-B68A-B752569095E6}"/>
              </a:ext>
            </a:extLst>
          </p:cNvPr>
          <p:cNvSpPr>
            <a:spLocks noGrp="1"/>
          </p:cNvSpPr>
          <p:nvPr>
            <p:ph idx="1"/>
          </p:nvPr>
        </p:nvSpPr>
        <p:spPr>
          <a:xfrm>
            <a:off x="838200" y="2496913"/>
            <a:ext cx="10515600" cy="1025751"/>
          </a:xfrm>
        </p:spPr>
        <p:txBody>
          <a:bodyPr>
            <a:normAutofit/>
          </a:bodyPr>
          <a:lstStyle/>
          <a:p>
            <a:r>
              <a:rPr lang="en-US" sz="2400" dirty="0"/>
              <a:t>public Thread[][] initialize()</a:t>
            </a:r>
          </a:p>
          <a:p>
            <a:pPr lvl="1"/>
            <a:r>
              <a:rPr lang="en-US" sz="2000" dirty="0"/>
              <a:t>Takes the map created by reader() and starts all of the Threads.</a:t>
            </a:r>
          </a:p>
          <a:p>
            <a:pPr lvl="1"/>
            <a:endParaRPr lang="en-US" dirty="0"/>
          </a:p>
        </p:txBody>
      </p:sp>
      <p:sp>
        <p:nvSpPr>
          <p:cNvPr id="4" name="Content Placeholder 2">
            <a:extLst>
              <a:ext uri="{FF2B5EF4-FFF2-40B4-BE49-F238E27FC236}">
                <a16:creationId xmlns:a16="http://schemas.microsoft.com/office/drawing/2014/main" id="{E8E5A463-C799-4224-88F3-E8AD2B0E00EC}"/>
              </a:ext>
            </a:extLst>
          </p:cNvPr>
          <p:cNvSpPr txBox="1">
            <a:spLocks/>
          </p:cNvSpPr>
          <p:nvPr/>
        </p:nvSpPr>
        <p:spPr>
          <a:xfrm>
            <a:off x="838200" y="3346387"/>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synchronized void </a:t>
            </a:r>
            <a:r>
              <a:rPr lang="en-US" sz="2400" dirty="0" err="1"/>
              <a:t>setStartStation</a:t>
            </a:r>
            <a:r>
              <a:rPr lang="en-US" sz="2400" dirty="0"/>
              <a:t>()</a:t>
            </a:r>
          </a:p>
          <a:p>
            <a:pPr lvl="1"/>
            <a:r>
              <a:rPr lang="en-US" sz="2000" dirty="0"/>
              <a:t>Takes a </a:t>
            </a:r>
            <a:r>
              <a:rPr lang="en-US" sz="2000" dirty="0" err="1"/>
              <a:t>LinkedList</a:t>
            </a:r>
            <a:r>
              <a:rPr lang="en-US" sz="2000" dirty="0"/>
              <a:t> of Stations and determines which stations are starts and ends.</a:t>
            </a:r>
          </a:p>
          <a:p>
            <a:pPr lvl="1"/>
            <a:endParaRPr lang="en-US" dirty="0"/>
          </a:p>
        </p:txBody>
      </p:sp>
      <p:sp>
        <p:nvSpPr>
          <p:cNvPr id="5" name="Content Placeholder 2">
            <a:extLst>
              <a:ext uri="{FF2B5EF4-FFF2-40B4-BE49-F238E27FC236}">
                <a16:creationId xmlns:a16="http://schemas.microsoft.com/office/drawing/2014/main" id="{8BE2C7CE-2251-4D13-9214-633793F5A107}"/>
              </a:ext>
            </a:extLst>
          </p:cNvPr>
          <p:cNvSpPr txBox="1">
            <a:spLocks/>
          </p:cNvSpPr>
          <p:nvPr/>
        </p:nvSpPr>
        <p:spPr>
          <a:xfrm>
            <a:off x="838200" y="4160807"/>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synchronized void </a:t>
            </a:r>
            <a:r>
              <a:rPr lang="en-US" sz="2400" dirty="0" err="1"/>
              <a:t>pickStation</a:t>
            </a:r>
            <a:r>
              <a:rPr lang="en-US" sz="2400" dirty="0"/>
              <a:t>()</a:t>
            </a:r>
          </a:p>
          <a:p>
            <a:pPr lvl="1"/>
            <a:r>
              <a:rPr lang="en-US" sz="2000" dirty="0"/>
              <a:t>Starts the Thread on the Stations.</a:t>
            </a:r>
          </a:p>
          <a:p>
            <a:pPr lvl="1"/>
            <a:endParaRPr lang="en-US" dirty="0"/>
          </a:p>
        </p:txBody>
      </p:sp>
      <p:sp>
        <p:nvSpPr>
          <p:cNvPr id="6" name="Content Placeholder 2">
            <a:extLst>
              <a:ext uri="{FF2B5EF4-FFF2-40B4-BE49-F238E27FC236}">
                <a16:creationId xmlns:a16="http://schemas.microsoft.com/office/drawing/2014/main" id="{0095544E-80D7-4433-9F5E-8F45E0EC836E}"/>
              </a:ext>
            </a:extLst>
          </p:cNvPr>
          <p:cNvSpPr txBox="1">
            <a:spLocks/>
          </p:cNvSpPr>
          <p:nvPr/>
        </p:nvSpPr>
        <p:spPr>
          <a:xfrm>
            <a:off x="838200" y="1316038"/>
            <a:ext cx="10515600" cy="1092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Thread[][] reader()</a:t>
            </a:r>
            <a:endParaRPr lang="en-US" dirty="0"/>
          </a:p>
          <a:p>
            <a:pPr lvl="1"/>
            <a:r>
              <a:rPr lang="en-US" sz="2000" dirty="0"/>
              <a:t>Reads a configured txt file and creates the dynamic map of components. Also sets the neighboring tracks</a:t>
            </a:r>
          </a:p>
        </p:txBody>
      </p:sp>
    </p:spTree>
    <p:extLst>
      <p:ext uri="{BB962C8B-B14F-4D97-AF65-F5344CB8AC3E}">
        <p14:creationId xmlns:p14="http://schemas.microsoft.com/office/powerpoint/2010/main" val="83328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FF3-935F-4CA3-90CF-A8115262E6D6}"/>
              </a:ext>
            </a:extLst>
          </p:cNvPr>
          <p:cNvSpPr>
            <a:spLocks noGrp="1"/>
          </p:cNvSpPr>
          <p:nvPr>
            <p:ph type="title"/>
          </p:nvPr>
        </p:nvSpPr>
        <p:spPr>
          <a:xfrm>
            <a:off x="838200" y="0"/>
            <a:ext cx="10515600" cy="1325563"/>
          </a:xfrm>
        </p:spPr>
        <p:txBody>
          <a:bodyPr>
            <a:normAutofit/>
          </a:bodyPr>
          <a:lstStyle/>
          <a:p>
            <a:r>
              <a:rPr lang="en-US" sz="3200" dirty="0"/>
              <a:t>public class Station extends Thread implements Component</a:t>
            </a:r>
          </a:p>
        </p:txBody>
      </p:sp>
      <p:sp>
        <p:nvSpPr>
          <p:cNvPr id="3" name="Content Placeholder 2">
            <a:extLst>
              <a:ext uri="{FF2B5EF4-FFF2-40B4-BE49-F238E27FC236}">
                <a16:creationId xmlns:a16="http://schemas.microsoft.com/office/drawing/2014/main" id="{96BAE2E8-A8B4-4EB7-B68A-B752569095E6}"/>
              </a:ext>
            </a:extLst>
          </p:cNvPr>
          <p:cNvSpPr>
            <a:spLocks noGrp="1"/>
          </p:cNvSpPr>
          <p:nvPr>
            <p:ph idx="1"/>
          </p:nvPr>
        </p:nvSpPr>
        <p:spPr>
          <a:xfrm>
            <a:off x="838200" y="1325563"/>
            <a:ext cx="10515600" cy="755779"/>
          </a:xfrm>
        </p:spPr>
        <p:txBody>
          <a:bodyPr>
            <a:normAutofit lnSpcReduction="10000"/>
          </a:bodyPr>
          <a:lstStyle/>
          <a:p>
            <a:r>
              <a:rPr lang="en-US" sz="2400" dirty="0"/>
              <a:t>public synchronized Track </a:t>
            </a:r>
            <a:r>
              <a:rPr lang="en-US" sz="2400" dirty="0" err="1"/>
              <a:t>firstTrack</a:t>
            </a:r>
            <a:r>
              <a:rPr lang="en-US" sz="2400" dirty="0"/>
              <a:t>()</a:t>
            </a:r>
          </a:p>
          <a:p>
            <a:pPr lvl="1"/>
            <a:r>
              <a:rPr lang="en-US" sz="2000" dirty="0"/>
              <a:t>Returns the first Track to the right or left of the Stations respectively.</a:t>
            </a:r>
          </a:p>
          <a:p>
            <a:pPr lvl="1"/>
            <a:endParaRPr lang="en-US" dirty="0"/>
          </a:p>
        </p:txBody>
      </p:sp>
      <p:sp>
        <p:nvSpPr>
          <p:cNvPr id="4" name="Content Placeholder 2">
            <a:extLst>
              <a:ext uri="{FF2B5EF4-FFF2-40B4-BE49-F238E27FC236}">
                <a16:creationId xmlns:a16="http://schemas.microsoft.com/office/drawing/2014/main" id="{E8E5A463-C799-4224-88F3-E8AD2B0E00EC}"/>
              </a:ext>
            </a:extLst>
          </p:cNvPr>
          <p:cNvSpPr txBox="1">
            <a:spLocks/>
          </p:cNvSpPr>
          <p:nvPr/>
        </p:nvSpPr>
        <p:spPr>
          <a:xfrm>
            <a:off x="838200" y="2216328"/>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synchronized void </a:t>
            </a:r>
            <a:r>
              <a:rPr lang="en-US" sz="2400" dirty="0" err="1"/>
              <a:t>setStartStation</a:t>
            </a:r>
            <a:r>
              <a:rPr lang="en-US" sz="2400" dirty="0"/>
              <a:t>()</a:t>
            </a:r>
          </a:p>
          <a:p>
            <a:pPr lvl="1"/>
            <a:r>
              <a:rPr lang="en-US" sz="2000" dirty="0"/>
              <a:t>Takes a </a:t>
            </a:r>
            <a:r>
              <a:rPr lang="en-US" sz="2000" dirty="0" err="1"/>
              <a:t>LinkedList</a:t>
            </a:r>
            <a:r>
              <a:rPr lang="en-US" sz="2000" dirty="0"/>
              <a:t> of Stations and determines which stations are starts and ends.</a:t>
            </a:r>
          </a:p>
          <a:p>
            <a:pPr lvl="1"/>
            <a:endParaRPr lang="en-US" dirty="0"/>
          </a:p>
        </p:txBody>
      </p:sp>
      <p:sp>
        <p:nvSpPr>
          <p:cNvPr id="5" name="Content Placeholder 2">
            <a:extLst>
              <a:ext uri="{FF2B5EF4-FFF2-40B4-BE49-F238E27FC236}">
                <a16:creationId xmlns:a16="http://schemas.microsoft.com/office/drawing/2014/main" id="{8BE2C7CE-2251-4D13-9214-633793F5A107}"/>
              </a:ext>
            </a:extLst>
          </p:cNvPr>
          <p:cNvSpPr txBox="1">
            <a:spLocks/>
          </p:cNvSpPr>
          <p:nvPr/>
        </p:nvSpPr>
        <p:spPr>
          <a:xfrm>
            <a:off x="838200" y="3107093"/>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synchronized void </a:t>
            </a:r>
            <a:r>
              <a:rPr lang="en-US" sz="2400" dirty="0" err="1"/>
              <a:t>finishLine</a:t>
            </a:r>
            <a:r>
              <a:rPr lang="en-US" sz="2400" dirty="0"/>
              <a:t>()</a:t>
            </a:r>
          </a:p>
          <a:p>
            <a:pPr lvl="1"/>
            <a:r>
              <a:rPr lang="en-US" sz="2000" dirty="0"/>
              <a:t>Takes an end station and sets the end to the current Station.</a:t>
            </a:r>
          </a:p>
          <a:p>
            <a:pPr lvl="1"/>
            <a:endParaRPr lang="en-US" dirty="0"/>
          </a:p>
        </p:txBody>
      </p:sp>
      <p:sp>
        <p:nvSpPr>
          <p:cNvPr id="6" name="Content Placeholder 2">
            <a:extLst>
              <a:ext uri="{FF2B5EF4-FFF2-40B4-BE49-F238E27FC236}">
                <a16:creationId xmlns:a16="http://schemas.microsoft.com/office/drawing/2014/main" id="{D4C167A8-CD3E-4E28-A3A7-E9130BF9F71A}"/>
              </a:ext>
            </a:extLst>
          </p:cNvPr>
          <p:cNvSpPr txBox="1">
            <a:spLocks/>
          </p:cNvSpPr>
          <p:nvPr/>
        </p:nvSpPr>
        <p:spPr>
          <a:xfrm>
            <a:off x="838200" y="3862872"/>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run()</a:t>
            </a:r>
          </a:p>
          <a:p>
            <a:pPr lvl="1"/>
            <a:r>
              <a:rPr lang="en-US" sz="2000" dirty="0"/>
              <a:t>Inherited by Thread, initializes the Train object with the start and end Stations.</a:t>
            </a:r>
          </a:p>
          <a:p>
            <a:pPr lvl="1"/>
            <a:endParaRPr lang="en-US" dirty="0"/>
          </a:p>
        </p:txBody>
      </p:sp>
      <p:sp>
        <p:nvSpPr>
          <p:cNvPr id="7" name="Content Placeholder 2">
            <a:extLst>
              <a:ext uri="{FF2B5EF4-FFF2-40B4-BE49-F238E27FC236}">
                <a16:creationId xmlns:a16="http://schemas.microsoft.com/office/drawing/2014/main" id="{0E898935-5A5D-4132-9F75-8D4BCDCB29E9}"/>
              </a:ext>
            </a:extLst>
          </p:cNvPr>
          <p:cNvSpPr txBox="1">
            <a:spLocks/>
          </p:cNvSpPr>
          <p:nvPr/>
        </p:nvSpPr>
        <p:spPr>
          <a:xfrm>
            <a:off x="838200" y="4618651"/>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Rectangle </a:t>
            </a:r>
            <a:r>
              <a:rPr lang="en-US" sz="2400" dirty="0" err="1"/>
              <a:t>getDisplayStation</a:t>
            </a:r>
            <a:r>
              <a:rPr lang="en-US" sz="2400" dirty="0"/>
              <a:t>()</a:t>
            </a:r>
          </a:p>
          <a:p>
            <a:pPr lvl="1"/>
            <a:r>
              <a:rPr lang="en-US" sz="2000" dirty="0"/>
              <a:t>Returns a Rectangle object to draw the Stations.</a:t>
            </a:r>
          </a:p>
          <a:p>
            <a:pPr lvl="1"/>
            <a:endParaRPr lang="en-US" dirty="0"/>
          </a:p>
        </p:txBody>
      </p:sp>
      <p:sp>
        <p:nvSpPr>
          <p:cNvPr id="8" name="Content Placeholder 2">
            <a:extLst>
              <a:ext uri="{FF2B5EF4-FFF2-40B4-BE49-F238E27FC236}">
                <a16:creationId xmlns:a16="http://schemas.microsoft.com/office/drawing/2014/main" id="{8140D929-573E-40A0-8F97-40FACE46497B}"/>
              </a:ext>
            </a:extLst>
          </p:cNvPr>
          <p:cNvSpPr txBox="1">
            <a:spLocks/>
          </p:cNvSpPr>
          <p:nvPr/>
        </p:nvSpPr>
        <p:spPr>
          <a:xfrm>
            <a:off x="838200" y="5374430"/>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synchronized void </a:t>
            </a:r>
            <a:r>
              <a:rPr lang="en-US" sz="2400" dirty="0" err="1"/>
              <a:t>getTrainFromTrack</a:t>
            </a:r>
            <a:r>
              <a:rPr lang="en-US" sz="2400" dirty="0"/>
              <a:t>()</a:t>
            </a:r>
          </a:p>
          <a:p>
            <a:pPr lvl="1"/>
            <a:r>
              <a:rPr lang="en-US" sz="2000" dirty="0"/>
              <a:t>Called when the Train arrives at the end Station, killing the Train object.</a:t>
            </a:r>
          </a:p>
          <a:p>
            <a:pPr lvl="1"/>
            <a:endParaRPr lang="en-US" dirty="0"/>
          </a:p>
        </p:txBody>
      </p:sp>
    </p:spTree>
    <p:extLst>
      <p:ext uri="{BB962C8B-B14F-4D97-AF65-F5344CB8AC3E}">
        <p14:creationId xmlns:p14="http://schemas.microsoft.com/office/powerpoint/2010/main" val="89699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FF3-935F-4CA3-90CF-A8115262E6D6}"/>
              </a:ext>
            </a:extLst>
          </p:cNvPr>
          <p:cNvSpPr>
            <a:spLocks noGrp="1"/>
          </p:cNvSpPr>
          <p:nvPr>
            <p:ph type="title"/>
          </p:nvPr>
        </p:nvSpPr>
        <p:spPr>
          <a:xfrm>
            <a:off x="838200" y="0"/>
            <a:ext cx="10515600" cy="1325563"/>
          </a:xfrm>
        </p:spPr>
        <p:txBody>
          <a:bodyPr>
            <a:normAutofit/>
          </a:bodyPr>
          <a:lstStyle/>
          <a:p>
            <a:r>
              <a:rPr lang="en-US" sz="3200" dirty="0"/>
              <a:t>public class Track extends Thread implements Component</a:t>
            </a:r>
          </a:p>
        </p:txBody>
      </p:sp>
      <p:sp>
        <p:nvSpPr>
          <p:cNvPr id="3" name="Content Placeholder 2">
            <a:extLst>
              <a:ext uri="{FF2B5EF4-FFF2-40B4-BE49-F238E27FC236}">
                <a16:creationId xmlns:a16="http://schemas.microsoft.com/office/drawing/2014/main" id="{96BAE2E8-A8B4-4EB7-B68A-B752569095E6}"/>
              </a:ext>
            </a:extLst>
          </p:cNvPr>
          <p:cNvSpPr>
            <a:spLocks noGrp="1"/>
          </p:cNvSpPr>
          <p:nvPr>
            <p:ph idx="1"/>
          </p:nvPr>
        </p:nvSpPr>
        <p:spPr>
          <a:xfrm>
            <a:off x="838200" y="1325563"/>
            <a:ext cx="10515600" cy="1025751"/>
          </a:xfrm>
        </p:spPr>
        <p:txBody>
          <a:bodyPr>
            <a:normAutofit lnSpcReduction="10000"/>
          </a:bodyPr>
          <a:lstStyle/>
          <a:p>
            <a:r>
              <a:rPr lang="en-US" sz="2400" dirty="0"/>
              <a:t>public void </a:t>
            </a:r>
            <a:r>
              <a:rPr lang="en-US" sz="2400" dirty="0" err="1"/>
              <a:t>setTrack</a:t>
            </a:r>
            <a:r>
              <a:rPr lang="en-US" sz="2400" dirty="0"/>
              <a:t>()</a:t>
            </a:r>
          </a:p>
          <a:p>
            <a:pPr lvl="1"/>
            <a:r>
              <a:rPr lang="en-US" sz="2000" dirty="0"/>
              <a:t>Sets the name of the current track and saves the Track objects touching it to the left and right.</a:t>
            </a:r>
          </a:p>
          <a:p>
            <a:pPr lvl="1"/>
            <a:endParaRPr lang="en-US" dirty="0"/>
          </a:p>
        </p:txBody>
      </p:sp>
      <p:sp>
        <p:nvSpPr>
          <p:cNvPr id="4" name="Content Placeholder 2">
            <a:extLst>
              <a:ext uri="{FF2B5EF4-FFF2-40B4-BE49-F238E27FC236}">
                <a16:creationId xmlns:a16="http://schemas.microsoft.com/office/drawing/2014/main" id="{E8E5A463-C799-4224-88F3-E8AD2B0E00EC}"/>
              </a:ext>
            </a:extLst>
          </p:cNvPr>
          <p:cNvSpPr txBox="1">
            <a:spLocks/>
          </p:cNvSpPr>
          <p:nvPr/>
        </p:nvSpPr>
        <p:spPr>
          <a:xfrm>
            <a:off x="838200" y="2351314"/>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a:t>
            </a:r>
            <a:r>
              <a:rPr lang="en-US" sz="2400" dirty="0" err="1"/>
              <a:t>setTrackRStation</a:t>
            </a:r>
            <a:r>
              <a:rPr lang="en-US" sz="2400" dirty="0"/>
              <a:t>, </a:t>
            </a:r>
            <a:r>
              <a:rPr lang="en-US" sz="2400" dirty="0" err="1"/>
              <a:t>setTrackLStation</a:t>
            </a:r>
            <a:r>
              <a:rPr lang="en-US" sz="2400" dirty="0"/>
              <a:t>()</a:t>
            </a:r>
          </a:p>
          <a:p>
            <a:pPr lvl="1"/>
            <a:r>
              <a:rPr lang="en-US" sz="2000" dirty="0"/>
              <a:t>Sets the Track to the left and right of the station respectively.</a:t>
            </a:r>
          </a:p>
          <a:p>
            <a:pPr lvl="1"/>
            <a:endParaRPr lang="en-US" dirty="0"/>
          </a:p>
        </p:txBody>
      </p:sp>
      <p:sp>
        <p:nvSpPr>
          <p:cNvPr id="5" name="Content Placeholder 2">
            <a:extLst>
              <a:ext uri="{FF2B5EF4-FFF2-40B4-BE49-F238E27FC236}">
                <a16:creationId xmlns:a16="http://schemas.microsoft.com/office/drawing/2014/main" id="{8BE2C7CE-2251-4D13-9214-633793F5A107}"/>
              </a:ext>
            </a:extLst>
          </p:cNvPr>
          <p:cNvSpPr txBox="1">
            <a:spLocks/>
          </p:cNvSpPr>
          <p:nvPr/>
        </p:nvSpPr>
        <p:spPr>
          <a:xfrm>
            <a:off x="838200" y="3107093"/>
            <a:ext cx="10515600" cy="10257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a:t>
            </a:r>
            <a:r>
              <a:rPr lang="en-US" sz="2400" dirty="0" err="1"/>
              <a:t>setSwitchTrackD</a:t>
            </a:r>
            <a:r>
              <a:rPr lang="en-US" sz="2400" dirty="0"/>
              <a:t>, </a:t>
            </a:r>
            <a:r>
              <a:rPr lang="en-US" sz="2400" dirty="0" err="1"/>
              <a:t>setSwitchTrackU</a:t>
            </a:r>
            <a:r>
              <a:rPr lang="en-US" sz="2400" dirty="0"/>
              <a:t>()</a:t>
            </a:r>
          </a:p>
          <a:p>
            <a:pPr lvl="1"/>
            <a:r>
              <a:rPr lang="en-US" sz="2000" dirty="0"/>
              <a:t>Sets the Tracks connecting the switch above and below the Train respectively. Also keeps track of the direction of the Train.</a:t>
            </a:r>
          </a:p>
          <a:p>
            <a:pPr lvl="1"/>
            <a:endParaRPr lang="en-US" dirty="0"/>
          </a:p>
        </p:txBody>
      </p:sp>
      <p:sp>
        <p:nvSpPr>
          <p:cNvPr id="6" name="Content Placeholder 2">
            <a:extLst>
              <a:ext uri="{FF2B5EF4-FFF2-40B4-BE49-F238E27FC236}">
                <a16:creationId xmlns:a16="http://schemas.microsoft.com/office/drawing/2014/main" id="{D4C167A8-CD3E-4E28-A3A7-E9130BF9F71A}"/>
              </a:ext>
            </a:extLst>
          </p:cNvPr>
          <p:cNvSpPr txBox="1">
            <a:spLocks/>
          </p:cNvSpPr>
          <p:nvPr/>
        </p:nvSpPr>
        <p:spPr>
          <a:xfrm>
            <a:off x="838200" y="5644402"/>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synchronized void </a:t>
            </a:r>
            <a:r>
              <a:rPr lang="en-US" sz="2400" dirty="0" err="1"/>
              <a:t>findNext</a:t>
            </a:r>
            <a:r>
              <a:rPr lang="en-US" sz="2400" dirty="0"/>
              <a:t>()</a:t>
            </a:r>
          </a:p>
          <a:p>
            <a:pPr lvl="1"/>
            <a:r>
              <a:rPr lang="en-US" sz="2000" dirty="0"/>
              <a:t>Finds the next direction in the Trains route.</a:t>
            </a:r>
          </a:p>
          <a:p>
            <a:pPr lvl="1"/>
            <a:endParaRPr lang="en-US" dirty="0"/>
          </a:p>
        </p:txBody>
      </p:sp>
      <p:sp>
        <p:nvSpPr>
          <p:cNvPr id="7" name="Content Placeholder 2">
            <a:extLst>
              <a:ext uri="{FF2B5EF4-FFF2-40B4-BE49-F238E27FC236}">
                <a16:creationId xmlns:a16="http://schemas.microsoft.com/office/drawing/2014/main" id="{0E898935-5A5D-4132-9F75-8D4BCDCB29E9}"/>
              </a:ext>
            </a:extLst>
          </p:cNvPr>
          <p:cNvSpPr txBox="1">
            <a:spLocks/>
          </p:cNvSpPr>
          <p:nvPr/>
        </p:nvSpPr>
        <p:spPr>
          <a:xfrm>
            <a:off x="838200" y="4132844"/>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Track[] </a:t>
            </a:r>
            <a:r>
              <a:rPr lang="en-US" sz="2400" dirty="0" err="1"/>
              <a:t>returnNeighbors</a:t>
            </a:r>
            <a:r>
              <a:rPr lang="en-US" sz="2400" dirty="0"/>
              <a:t>()</a:t>
            </a:r>
          </a:p>
          <a:p>
            <a:pPr lvl="1"/>
            <a:r>
              <a:rPr lang="en-US" sz="2000" dirty="0"/>
              <a:t>Returns an array with the </a:t>
            </a:r>
            <a:r>
              <a:rPr lang="en-US" sz="2000" dirty="0" err="1"/>
              <a:t>nextU</a:t>
            </a:r>
            <a:r>
              <a:rPr lang="en-US" sz="2000" dirty="0"/>
              <a:t>, </a:t>
            </a:r>
            <a:r>
              <a:rPr lang="en-US" sz="2000" dirty="0" err="1"/>
              <a:t>nextR</a:t>
            </a:r>
            <a:r>
              <a:rPr lang="en-US" sz="2000" dirty="0"/>
              <a:t>, </a:t>
            </a:r>
            <a:r>
              <a:rPr lang="en-US" sz="2000" dirty="0" err="1"/>
              <a:t>nextD</a:t>
            </a:r>
            <a:r>
              <a:rPr lang="en-US" sz="2000" dirty="0"/>
              <a:t>, and </a:t>
            </a:r>
            <a:r>
              <a:rPr lang="en-US" sz="2000" dirty="0" err="1"/>
              <a:t>lextL</a:t>
            </a:r>
            <a:r>
              <a:rPr lang="en-US" sz="2000" dirty="0"/>
              <a:t> Track objects.</a:t>
            </a:r>
          </a:p>
          <a:p>
            <a:pPr lvl="1"/>
            <a:endParaRPr lang="en-US" dirty="0"/>
          </a:p>
        </p:txBody>
      </p:sp>
      <p:sp>
        <p:nvSpPr>
          <p:cNvPr id="8" name="Content Placeholder 2">
            <a:extLst>
              <a:ext uri="{FF2B5EF4-FFF2-40B4-BE49-F238E27FC236}">
                <a16:creationId xmlns:a16="http://schemas.microsoft.com/office/drawing/2014/main" id="{8140D929-573E-40A0-8F97-40FACE46497B}"/>
              </a:ext>
            </a:extLst>
          </p:cNvPr>
          <p:cNvSpPr txBox="1">
            <a:spLocks/>
          </p:cNvSpPr>
          <p:nvPr/>
        </p:nvSpPr>
        <p:spPr>
          <a:xfrm>
            <a:off x="838200" y="4888623"/>
            <a:ext cx="10515600" cy="7557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synchronized void </a:t>
            </a:r>
            <a:r>
              <a:rPr lang="en-US" sz="2400" dirty="0" err="1"/>
              <a:t>moveTrain</a:t>
            </a:r>
            <a:r>
              <a:rPr lang="en-US" sz="2400" dirty="0"/>
              <a:t>()</a:t>
            </a:r>
          </a:p>
          <a:p>
            <a:pPr lvl="1"/>
            <a:r>
              <a:rPr lang="en-US" sz="2000" dirty="0"/>
              <a:t>Removes the Train object from the current Track and passes it to the next.</a:t>
            </a:r>
          </a:p>
          <a:p>
            <a:pPr lvl="1"/>
            <a:endParaRPr lang="en-US" dirty="0"/>
          </a:p>
        </p:txBody>
      </p:sp>
    </p:spTree>
    <p:extLst>
      <p:ext uri="{BB962C8B-B14F-4D97-AF65-F5344CB8AC3E}">
        <p14:creationId xmlns:p14="http://schemas.microsoft.com/office/powerpoint/2010/main" val="17161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FF3-935F-4CA3-90CF-A8115262E6D6}"/>
              </a:ext>
            </a:extLst>
          </p:cNvPr>
          <p:cNvSpPr>
            <a:spLocks noGrp="1"/>
          </p:cNvSpPr>
          <p:nvPr>
            <p:ph type="title"/>
          </p:nvPr>
        </p:nvSpPr>
        <p:spPr>
          <a:xfrm>
            <a:off x="838200" y="233265"/>
            <a:ext cx="10515600" cy="923731"/>
          </a:xfrm>
        </p:spPr>
        <p:txBody>
          <a:bodyPr>
            <a:normAutofit fontScale="90000"/>
          </a:bodyPr>
          <a:lstStyle/>
          <a:p>
            <a:r>
              <a:rPr lang="en-US" sz="3200" dirty="0"/>
              <a:t>public class Track extends Thread implements Component (cont.)</a:t>
            </a:r>
          </a:p>
        </p:txBody>
      </p:sp>
      <p:sp>
        <p:nvSpPr>
          <p:cNvPr id="3" name="Content Placeholder 2">
            <a:extLst>
              <a:ext uri="{FF2B5EF4-FFF2-40B4-BE49-F238E27FC236}">
                <a16:creationId xmlns:a16="http://schemas.microsoft.com/office/drawing/2014/main" id="{96BAE2E8-A8B4-4EB7-B68A-B752569095E6}"/>
              </a:ext>
            </a:extLst>
          </p:cNvPr>
          <p:cNvSpPr>
            <a:spLocks noGrp="1"/>
          </p:cNvSpPr>
          <p:nvPr>
            <p:ph idx="1"/>
          </p:nvPr>
        </p:nvSpPr>
        <p:spPr>
          <a:xfrm>
            <a:off x="838200" y="1325563"/>
            <a:ext cx="10515600" cy="1370984"/>
          </a:xfrm>
        </p:spPr>
        <p:txBody>
          <a:bodyPr>
            <a:normAutofit/>
          </a:bodyPr>
          <a:lstStyle/>
          <a:p>
            <a:r>
              <a:rPr lang="en-US" sz="2400" dirty="0"/>
              <a:t>public synchronized void operation()</a:t>
            </a:r>
          </a:p>
          <a:p>
            <a:pPr lvl="1"/>
            <a:r>
              <a:rPr lang="en-US" sz="2000" dirty="0"/>
              <a:t>Determines whether or not the Train can continue moving in the current direction. Makes sure the Train is the first in the queue and waits for locked routes and red lights. Calls </a:t>
            </a:r>
            <a:r>
              <a:rPr lang="en-US" sz="2000" dirty="0" err="1"/>
              <a:t>moveTrain</a:t>
            </a:r>
            <a:r>
              <a:rPr lang="en-US" sz="2000" dirty="0"/>
              <a:t>() to actually move the Train.</a:t>
            </a:r>
          </a:p>
          <a:p>
            <a:pPr lvl="1"/>
            <a:endParaRPr lang="en-US" dirty="0"/>
          </a:p>
        </p:txBody>
      </p:sp>
      <p:sp>
        <p:nvSpPr>
          <p:cNvPr id="4" name="Content Placeholder 2">
            <a:extLst>
              <a:ext uri="{FF2B5EF4-FFF2-40B4-BE49-F238E27FC236}">
                <a16:creationId xmlns:a16="http://schemas.microsoft.com/office/drawing/2014/main" id="{E8E5A463-C799-4224-88F3-E8AD2B0E00EC}"/>
              </a:ext>
            </a:extLst>
          </p:cNvPr>
          <p:cNvSpPr txBox="1">
            <a:spLocks/>
          </p:cNvSpPr>
          <p:nvPr/>
        </p:nvSpPr>
        <p:spPr>
          <a:xfrm>
            <a:off x="838200" y="2696547"/>
            <a:ext cx="10515600" cy="10077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run()</a:t>
            </a:r>
          </a:p>
          <a:p>
            <a:pPr lvl="1"/>
            <a:r>
              <a:rPr lang="en-US" sz="2000" dirty="0"/>
              <a:t>Inherited by Thread, this is the main loop of the Track object. Determines when the Train has arrived at a Station and sets the next direction of the Train.</a:t>
            </a:r>
          </a:p>
          <a:p>
            <a:pPr lvl="1"/>
            <a:endParaRPr lang="en-US" dirty="0"/>
          </a:p>
        </p:txBody>
      </p:sp>
    </p:spTree>
    <p:extLst>
      <p:ext uri="{BB962C8B-B14F-4D97-AF65-F5344CB8AC3E}">
        <p14:creationId xmlns:p14="http://schemas.microsoft.com/office/powerpoint/2010/main" val="217909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FF3-935F-4CA3-90CF-A8115262E6D6}"/>
              </a:ext>
            </a:extLst>
          </p:cNvPr>
          <p:cNvSpPr>
            <a:spLocks noGrp="1"/>
          </p:cNvSpPr>
          <p:nvPr>
            <p:ph type="title"/>
          </p:nvPr>
        </p:nvSpPr>
        <p:spPr>
          <a:xfrm>
            <a:off x="838200" y="233265"/>
            <a:ext cx="10515600" cy="923731"/>
          </a:xfrm>
        </p:spPr>
        <p:txBody>
          <a:bodyPr>
            <a:normAutofit/>
          </a:bodyPr>
          <a:lstStyle/>
          <a:p>
            <a:r>
              <a:rPr lang="en-US" sz="3200" dirty="0"/>
              <a:t>public class Light extends Track</a:t>
            </a:r>
          </a:p>
        </p:txBody>
      </p:sp>
      <p:sp>
        <p:nvSpPr>
          <p:cNvPr id="3" name="Content Placeholder 2">
            <a:extLst>
              <a:ext uri="{FF2B5EF4-FFF2-40B4-BE49-F238E27FC236}">
                <a16:creationId xmlns:a16="http://schemas.microsoft.com/office/drawing/2014/main" id="{96BAE2E8-A8B4-4EB7-B68A-B752569095E6}"/>
              </a:ext>
            </a:extLst>
          </p:cNvPr>
          <p:cNvSpPr>
            <a:spLocks noGrp="1"/>
          </p:cNvSpPr>
          <p:nvPr>
            <p:ph idx="1"/>
          </p:nvPr>
        </p:nvSpPr>
        <p:spPr>
          <a:xfrm>
            <a:off x="838200" y="1325563"/>
            <a:ext cx="10515600" cy="769937"/>
          </a:xfrm>
        </p:spPr>
        <p:txBody>
          <a:bodyPr>
            <a:normAutofit/>
          </a:bodyPr>
          <a:lstStyle/>
          <a:p>
            <a:r>
              <a:rPr lang="en-US" sz="2400" dirty="0"/>
              <a:t>public boolean isRed()</a:t>
            </a:r>
          </a:p>
          <a:p>
            <a:pPr lvl="1"/>
            <a:r>
              <a:rPr lang="en-US" sz="2000" dirty="0"/>
              <a:t>Determines whether or not the light is red.</a:t>
            </a:r>
          </a:p>
          <a:p>
            <a:pPr lvl="1"/>
            <a:endParaRPr lang="en-US" dirty="0"/>
          </a:p>
        </p:txBody>
      </p:sp>
      <p:sp>
        <p:nvSpPr>
          <p:cNvPr id="4" name="Content Placeholder 2">
            <a:extLst>
              <a:ext uri="{FF2B5EF4-FFF2-40B4-BE49-F238E27FC236}">
                <a16:creationId xmlns:a16="http://schemas.microsoft.com/office/drawing/2014/main" id="{E8E5A463-C799-4224-88F3-E8AD2B0E00EC}"/>
              </a:ext>
            </a:extLst>
          </p:cNvPr>
          <p:cNvSpPr txBox="1">
            <a:spLocks/>
          </p:cNvSpPr>
          <p:nvPr/>
        </p:nvSpPr>
        <p:spPr>
          <a:xfrm>
            <a:off x="838200" y="2264067"/>
            <a:ext cx="10515600" cy="1007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a:t>
            </a:r>
            <a:r>
              <a:rPr lang="en-US" sz="2400" dirty="0" err="1"/>
              <a:t>setRed</a:t>
            </a:r>
            <a:r>
              <a:rPr lang="en-US" sz="2400" dirty="0"/>
              <a:t>()</a:t>
            </a:r>
          </a:p>
          <a:p>
            <a:pPr lvl="1"/>
            <a:r>
              <a:rPr lang="en-US" sz="2000" dirty="0"/>
              <a:t>Changes the light red or green.</a:t>
            </a:r>
            <a:endParaRPr lang="en-US" dirty="0"/>
          </a:p>
        </p:txBody>
      </p:sp>
      <p:sp>
        <p:nvSpPr>
          <p:cNvPr id="5" name="Content Placeholder 2">
            <a:extLst>
              <a:ext uri="{FF2B5EF4-FFF2-40B4-BE49-F238E27FC236}">
                <a16:creationId xmlns:a16="http://schemas.microsoft.com/office/drawing/2014/main" id="{D70F0E6E-FB5F-49D3-B24D-915B48A5AC67}"/>
              </a:ext>
            </a:extLst>
          </p:cNvPr>
          <p:cNvSpPr txBox="1">
            <a:spLocks/>
          </p:cNvSpPr>
          <p:nvPr/>
        </p:nvSpPr>
        <p:spPr>
          <a:xfrm>
            <a:off x="838200" y="3271773"/>
            <a:ext cx="10515600" cy="1007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public void </a:t>
            </a:r>
            <a:r>
              <a:rPr lang="en-US" sz="2400" dirty="0" err="1"/>
              <a:t>getLightId</a:t>
            </a:r>
            <a:r>
              <a:rPr lang="en-US" sz="2400" dirty="0"/>
              <a:t>()</a:t>
            </a:r>
          </a:p>
          <a:p>
            <a:pPr lvl="1"/>
            <a:r>
              <a:rPr lang="en-US" sz="2000" dirty="0"/>
              <a:t>Changes the light red or green.</a:t>
            </a:r>
            <a:endParaRPr lang="en-US" dirty="0"/>
          </a:p>
        </p:txBody>
      </p:sp>
    </p:spTree>
    <p:extLst>
      <p:ext uri="{BB962C8B-B14F-4D97-AF65-F5344CB8AC3E}">
        <p14:creationId xmlns:p14="http://schemas.microsoft.com/office/powerpoint/2010/main" val="88491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631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CS351 Project 3</vt:lpstr>
      <vt:lpstr>PowerPoint Presentation</vt:lpstr>
      <vt:lpstr>public class Main extends Application </vt:lpstr>
      <vt:lpstr>public class DisplayGUI extends AnimationTimer</vt:lpstr>
      <vt:lpstr>public class MainThread extends Thread</vt:lpstr>
      <vt:lpstr>public class Station extends Thread implements Component</vt:lpstr>
      <vt:lpstr>public class Track extends Thread implements Component</vt:lpstr>
      <vt:lpstr>public class Track extends Thread implements Component (cont.)</vt:lpstr>
      <vt:lpstr>public class Light extends Track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CS351 Project 3</dc:title>
  <dc:creator>Tyson C</dc:creator>
  <cp:lastModifiedBy>Tyson C</cp:lastModifiedBy>
  <cp:revision>19</cp:revision>
  <dcterms:created xsi:type="dcterms:W3CDTF">2017-11-17T02:51:33Z</dcterms:created>
  <dcterms:modified xsi:type="dcterms:W3CDTF">2017-11-17T05:23:14Z</dcterms:modified>
</cp:coreProperties>
</file>