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Proceso Falabella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793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Considerando el sistema Bancario en Chile, para la funcionalidad de "estado de cuenta de una tarjeta de </a:t>
            </a:r>
            <a:r>
              <a:rPr lang="es-CL" dirty="0" err="1"/>
              <a:t>credito</a:t>
            </a:r>
            <a:r>
              <a:rPr lang="es-CL" dirty="0"/>
              <a:t>", crear los todos los casos de prueba posibles y que casos borde o limite y críticos </a:t>
            </a:r>
            <a:r>
              <a:rPr lang="es-CL" dirty="0" err="1"/>
              <a:t>probarias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87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Consultar estado de cuenta de una tarjeta de </a:t>
            </a:r>
            <a:r>
              <a:rPr lang="es-CL" dirty="0" err="1"/>
              <a:t>credito</a:t>
            </a:r>
            <a:r>
              <a:rPr lang="es-CL" dirty="0"/>
              <a:t> nacional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L" dirty="0" err="1"/>
              <a:t>Caracteristica</a:t>
            </a:r>
            <a:r>
              <a:rPr lang="es-CL" dirty="0"/>
              <a:t>: Consultar estado de cuenta de una tarjeta de </a:t>
            </a:r>
            <a:r>
              <a:rPr lang="es-CL" dirty="0" err="1"/>
              <a:t>credito</a:t>
            </a:r>
            <a:r>
              <a:rPr lang="es-CL" dirty="0"/>
              <a:t> nacional</a:t>
            </a:r>
          </a:p>
          <a:p>
            <a:pPr marL="0" indent="0">
              <a:buNone/>
            </a:pPr>
            <a:r>
              <a:rPr lang="es-CL" dirty="0"/>
              <a:t>- El usuario no </a:t>
            </a:r>
            <a:r>
              <a:rPr lang="es-CL" dirty="0" err="1"/>
              <a:t>podra</a:t>
            </a:r>
            <a:r>
              <a:rPr lang="es-CL" dirty="0"/>
              <a:t> acceder a ver el estado de cuenta de su cuenta de la tarjeta de </a:t>
            </a:r>
            <a:r>
              <a:rPr lang="es-CL" dirty="0" err="1"/>
              <a:t>credito</a:t>
            </a:r>
            <a:r>
              <a:rPr lang="es-CL" dirty="0"/>
              <a:t> si no esta </a:t>
            </a:r>
            <a:r>
              <a:rPr lang="es-CL" dirty="0" err="1"/>
              <a:t>conextado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- Si no hay sistema el usuario no </a:t>
            </a:r>
            <a:r>
              <a:rPr lang="es-CL" dirty="0" err="1"/>
              <a:t>podra</a:t>
            </a:r>
            <a:r>
              <a:rPr lang="es-CL" dirty="0"/>
              <a:t> acceder al sistema si las credenciales de usuario son incorrecta</a:t>
            </a:r>
          </a:p>
          <a:p>
            <a:pPr marL="0" indent="0">
              <a:buNone/>
            </a:pPr>
            <a:r>
              <a:rPr lang="es-CL" dirty="0"/>
              <a:t>- El usuario del Banco debe estar </a:t>
            </a:r>
            <a:r>
              <a:rPr lang="es-CL" dirty="0" err="1"/>
              <a:t>conextado</a:t>
            </a:r>
            <a:r>
              <a:rPr lang="es-CL" dirty="0"/>
              <a:t> en el sistema.</a:t>
            </a:r>
          </a:p>
          <a:p>
            <a:pPr marL="0" indent="0">
              <a:buNone/>
            </a:pPr>
            <a:r>
              <a:rPr lang="es-CL" dirty="0"/>
              <a:t>- El usuario debe poseer tarjeta de </a:t>
            </a:r>
            <a:r>
              <a:rPr lang="es-CL" dirty="0" err="1"/>
              <a:t>credito</a:t>
            </a:r>
            <a:r>
              <a:rPr lang="es-CL" dirty="0"/>
              <a:t> activada.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Given</a:t>
            </a:r>
            <a:r>
              <a:rPr lang="es-CL" dirty="0"/>
              <a:t>: Quiero revisar el saldo de mi tarjeta corriente</a:t>
            </a:r>
          </a:p>
          <a:p>
            <a:pPr marL="0" indent="0">
              <a:buNone/>
            </a:pPr>
            <a:r>
              <a:rPr lang="es-CL" dirty="0" err="1"/>
              <a:t>When</a:t>
            </a:r>
            <a:r>
              <a:rPr lang="es-CL" dirty="0"/>
              <a:t>: Me encuentro </a:t>
            </a:r>
            <a:r>
              <a:rPr lang="es-CL" dirty="0" err="1"/>
              <a:t>logeado</a:t>
            </a:r>
            <a:r>
              <a:rPr lang="es-CL" dirty="0"/>
              <a:t> en el Banco.</a:t>
            </a:r>
          </a:p>
          <a:p>
            <a:pPr marL="0" indent="0">
              <a:buNone/>
            </a:pPr>
            <a:r>
              <a:rPr lang="es-CL" dirty="0" err="1"/>
              <a:t>Then</a:t>
            </a:r>
            <a:r>
              <a:rPr lang="es-CL" dirty="0"/>
              <a:t>: Navego hasta el </a:t>
            </a:r>
            <a:r>
              <a:rPr lang="es-CL" dirty="0" err="1"/>
              <a:t>Menu</a:t>
            </a:r>
            <a:r>
              <a:rPr lang="es-CL" dirty="0"/>
              <a:t> Tarjeta de </a:t>
            </a:r>
            <a:r>
              <a:rPr lang="es-CL" dirty="0" err="1"/>
              <a:t>credito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      selecciono Estado de cuentas</a:t>
            </a:r>
          </a:p>
          <a:p>
            <a:pPr marL="0" indent="0">
              <a:buNone/>
            </a:pPr>
            <a:r>
              <a:rPr lang="es-CL" dirty="0"/>
              <a:t>      selecciono estado de cuenta nacional</a:t>
            </a:r>
          </a:p>
          <a:p>
            <a:pPr marL="0" indent="0">
              <a:buNone/>
            </a:pPr>
            <a:r>
              <a:rPr lang="es-CL" dirty="0"/>
              <a:t>      selecciono en </a:t>
            </a:r>
            <a:r>
              <a:rPr lang="es-CL" dirty="0" err="1"/>
              <a:t>combobox</a:t>
            </a:r>
            <a:r>
              <a:rPr lang="es-CL" dirty="0"/>
              <a:t> la tarjeta de </a:t>
            </a:r>
            <a:r>
              <a:rPr lang="es-CL" dirty="0" err="1"/>
              <a:t>credito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      selecciono el </a:t>
            </a:r>
            <a:r>
              <a:rPr lang="es-CL" dirty="0" err="1"/>
              <a:t>boton</a:t>
            </a:r>
            <a:r>
              <a:rPr lang="es-CL" dirty="0"/>
              <a:t> </a:t>
            </a:r>
            <a:r>
              <a:rPr lang="es-CL" dirty="0" smtClean="0"/>
              <a:t>abrir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dirty="0" smtClean="0"/>
              <a:t>     revisar que aparezca el resumen del estado de cuenta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241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800" dirty="0"/>
              <a:t>Consultar estado de cuenta de una tarjeta de </a:t>
            </a:r>
            <a:r>
              <a:rPr lang="es-CL" sz="3800" dirty="0" smtClean="0"/>
              <a:t>crédito </a:t>
            </a:r>
            <a:r>
              <a:rPr lang="es-CL" sz="3800" dirty="0"/>
              <a:t>internacional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L" dirty="0" err="1"/>
              <a:t>Caracteristica</a:t>
            </a:r>
            <a:r>
              <a:rPr lang="es-CL" dirty="0"/>
              <a:t>: Consultar estado de cuenta de una tarjeta de </a:t>
            </a:r>
            <a:r>
              <a:rPr lang="es-CL" dirty="0" err="1"/>
              <a:t>credito</a:t>
            </a:r>
            <a:r>
              <a:rPr lang="es-CL" dirty="0"/>
              <a:t> internacional</a:t>
            </a:r>
          </a:p>
          <a:p>
            <a:r>
              <a:rPr lang="es-CL" dirty="0"/>
              <a:t>- El usuario no </a:t>
            </a:r>
            <a:r>
              <a:rPr lang="es-CL" dirty="0" err="1"/>
              <a:t>podra</a:t>
            </a:r>
            <a:r>
              <a:rPr lang="es-CL" dirty="0"/>
              <a:t> acceder a ver el estado de cuenta de su cuenta de la tarjeta de </a:t>
            </a:r>
            <a:r>
              <a:rPr lang="es-CL" dirty="0" err="1"/>
              <a:t>credito</a:t>
            </a:r>
            <a:r>
              <a:rPr lang="es-CL" dirty="0"/>
              <a:t> si no esta </a:t>
            </a:r>
            <a:r>
              <a:rPr lang="es-CL" dirty="0" err="1"/>
              <a:t>conextado</a:t>
            </a:r>
            <a:endParaRPr lang="es-CL" dirty="0"/>
          </a:p>
          <a:p>
            <a:r>
              <a:rPr lang="es-CL" dirty="0"/>
              <a:t>- Si no hay sistema el usuario no </a:t>
            </a:r>
            <a:r>
              <a:rPr lang="es-CL" dirty="0" err="1"/>
              <a:t>podra</a:t>
            </a:r>
            <a:r>
              <a:rPr lang="es-CL" dirty="0"/>
              <a:t> acceder al sistema si las credenciales de usuario son incorrecta</a:t>
            </a:r>
          </a:p>
          <a:p>
            <a:r>
              <a:rPr lang="es-CL" dirty="0"/>
              <a:t>- El usuario del Banco debe estar </a:t>
            </a:r>
            <a:r>
              <a:rPr lang="es-CL" dirty="0" err="1"/>
              <a:t>conextado</a:t>
            </a:r>
            <a:r>
              <a:rPr lang="es-CL" dirty="0"/>
              <a:t> en el sistema.</a:t>
            </a:r>
          </a:p>
          <a:p>
            <a:r>
              <a:rPr lang="es-CL" dirty="0"/>
              <a:t>- El usuario debe poseer tarjeta de </a:t>
            </a:r>
            <a:r>
              <a:rPr lang="es-CL" dirty="0" err="1"/>
              <a:t>credito</a:t>
            </a:r>
            <a:r>
              <a:rPr lang="es-CL" dirty="0"/>
              <a:t> activada.</a:t>
            </a:r>
          </a:p>
          <a:p>
            <a:endParaRPr lang="es-CL" dirty="0"/>
          </a:p>
          <a:p>
            <a:r>
              <a:rPr lang="es-CL" dirty="0" err="1"/>
              <a:t>Given</a:t>
            </a:r>
            <a:r>
              <a:rPr lang="es-CL" dirty="0"/>
              <a:t>: Quiero revisar el saldo de mi tarjeta corriente</a:t>
            </a:r>
          </a:p>
          <a:p>
            <a:r>
              <a:rPr lang="es-CL" dirty="0" err="1"/>
              <a:t>When</a:t>
            </a:r>
            <a:r>
              <a:rPr lang="es-CL" dirty="0"/>
              <a:t>: Me encuentro </a:t>
            </a:r>
            <a:r>
              <a:rPr lang="es-CL" dirty="0" err="1"/>
              <a:t>logeado</a:t>
            </a:r>
            <a:r>
              <a:rPr lang="es-CL" dirty="0"/>
              <a:t> en el Banco.</a:t>
            </a:r>
          </a:p>
          <a:p>
            <a:r>
              <a:rPr lang="es-CL" dirty="0" err="1"/>
              <a:t>Then</a:t>
            </a:r>
            <a:r>
              <a:rPr lang="es-CL" dirty="0"/>
              <a:t>: Navego hasta el </a:t>
            </a:r>
            <a:r>
              <a:rPr lang="es-CL" dirty="0" err="1"/>
              <a:t>Menu</a:t>
            </a:r>
            <a:r>
              <a:rPr lang="es-CL" dirty="0"/>
              <a:t> Tarjeta de </a:t>
            </a:r>
            <a:r>
              <a:rPr lang="es-CL" dirty="0" err="1"/>
              <a:t>credito</a:t>
            </a:r>
            <a:endParaRPr lang="es-CL" dirty="0"/>
          </a:p>
          <a:p>
            <a:r>
              <a:rPr lang="es-CL" dirty="0"/>
              <a:t>      selecciono Estado de cuentas</a:t>
            </a:r>
          </a:p>
          <a:p>
            <a:r>
              <a:rPr lang="es-CL" dirty="0"/>
              <a:t>      selecciono estado de cuenta internacional</a:t>
            </a:r>
          </a:p>
          <a:p>
            <a:r>
              <a:rPr lang="es-CL" dirty="0"/>
              <a:t>      selecciono en </a:t>
            </a:r>
            <a:r>
              <a:rPr lang="es-CL" dirty="0" err="1"/>
              <a:t>combobox</a:t>
            </a:r>
            <a:r>
              <a:rPr lang="es-CL" dirty="0"/>
              <a:t> la tarjeta de </a:t>
            </a:r>
            <a:r>
              <a:rPr lang="es-CL" dirty="0" err="1"/>
              <a:t>credito</a:t>
            </a:r>
            <a:endParaRPr lang="es-CL" dirty="0"/>
          </a:p>
          <a:p>
            <a:r>
              <a:rPr lang="es-CL" dirty="0"/>
              <a:t>      selecciono el </a:t>
            </a:r>
            <a:r>
              <a:rPr lang="es-CL" dirty="0" err="1"/>
              <a:t>boton</a:t>
            </a:r>
            <a:r>
              <a:rPr lang="es-CL" dirty="0"/>
              <a:t> abrir</a:t>
            </a:r>
          </a:p>
          <a:p>
            <a:r>
              <a:rPr lang="es-CL" dirty="0"/>
              <a:t>      revisar que </a:t>
            </a:r>
            <a:r>
              <a:rPr lang="es-CL" dirty="0" err="1"/>
              <a:t>aparesca</a:t>
            </a:r>
            <a:r>
              <a:rPr lang="es-CL" dirty="0"/>
              <a:t> el resumen del estado de cuenta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8125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Considerando la página web de </a:t>
            </a:r>
            <a:r>
              <a:rPr lang="es-CL" dirty="0" err="1"/>
              <a:t>retail</a:t>
            </a:r>
            <a:r>
              <a:rPr lang="es-CL" dirty="0"/>
              <a:t>, describir que casos de prueba borde o limite y casos </a:t>
            </a:r>
            <a:r>
              <a:rPr lang="es-CL" dirty="0" err="1"/>
              <a:t>criticos</a:t>
            </a:r>
            <a:r>
              <a:rPr lang="es-CL" dirty="0"/>
              <a:t> </a:t>
            </a:r>
            <a:r>
              <a:rPr lang="es-CL" dirty="0" err="1"/>
              <a:t>harias</a:t>
            </a:r>
            <a:r>
              <a:rPr lang="es-CL" dirty="0"/>
              <a:t> para probar que la bolsa de compra funciona correctamente.</a:t>
            </a: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63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Prueba a realizar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1.- </a:t>
            </a:r>
            <a:r>
              <a:rPr lang="es-CL" dirty="0" smtClean="0"/>
              <a:t>Realización </a:t>
            </a:r>
            <a:r>
              <a:rPr lang="es-CL" dirty="0"/>
              <a:t>de compra con usuario registrado</a:t>
            </a:r>
          </a:p>
          <a:p>
            <a:pPr marL="0" indent="0">
              <a:buNone/>
            </a:pPr>
            <a:r>
              <a:rPr lang="es-CL" dirty="0"/>
              <a:t>2.- </a:t>
            </a:r>
            <a:r>
              <a:rPr lang="es-CL" dirty="0" smtClean="0"/>
              <a:t>Realización </a:t>
            </a:r>
            <a:r>
              <a:rPr lang="es-CL" dirty="0"/>
              <a:t>de compra con usuario no registrado</a:t>
            </a:r>
          </a:p>
          <a:p>
            <a:pPr marL="0" indent="0">
              <a:buNone/>
            </a:pPr>
            <a:r>
              <a:rPr lang="es-CL" dirty="0"/>
              <a:t>3.- Registrar usuario.</a:t>
            </a:r>
          </a:p>
          <a:p>
            <a:pPr marL="0" indent="0">
              <a:buNone/>
            </a:pPr>
            <a:r>
              <a:rPr lang="es-CL" dirty="0"/>
              <a:t>4.- seleccionar producto a carrito de compra</a:t>
            </a:r>
          </a:p>
          <a:p>
            <a:pPr marL="0" indent="0">
              <a:buNone/>
            </a:pPr>
            <a:r>
              <a:rPr lang="es-CL" dirty="0"/>
              <a:t>5.- quitar productos a carrito de compra</a:t>
            </a:r>
            <a:r>
              <a:rPr lang="es-CL" dirty="0" smtClean="0"/>
              <a:t>.</a:t>
            </a:r>
          </a:p>
          <a:p>
            <a:pPr marL="0" indent="0">
              <a:buNone/>
            </a:pPr>
            <a:r>
              <a:rPr lang="es-CL" dirty="0" smtClean="0"/>
              <a:t>6.- Cancelar compra al momento de llegar al menú </a:t>
            </a:r>
            <a:r>
              <a:rPr lang="es-CL" smtClean="0"/>
              <a:t>de pago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9297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424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Proceso Falabella</vt:lpstr>
      <vt:lpstr>Considerando el sistema Bancario en Chile, para la funcionalidad de "estado de cuenta de una tarjeta de credito", crear los todos los casos de prueba posibles y que casos borde o limite y críticos probarias.</vt:lpstr>
      <vt:lpstr>Consultar estado de cuenta de una tarjeta de credito nacional </vt:lpstr>
      <vt:lpstr>Consultar estado de cuenta de una tarjeta de crédito internacional</vt:lpstr>
      <vt:lpstr>Considerando la página web de retail, describir que casos de prueba borde o limite y casos criticos harias para probar que la bolsa de compra funciona correctamente. </vt:lpstr>
      <vt:lpstr>Casos de Prueba a realizar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Falabella</dc:title>
  <dc:creator>Sebastian Ignacio Vergara Herrera</dc:creator>
  <cp:lastModifiedBy>Sebastian Ignacio Vergara Herrera</cp:lastModifiedBy>
  <cp:revision>1</cp:revision>
  <dcterms:created xsi:type="dcterms:W3CDTF">2019-07-04T00:56:44Z</dcterms:created>
  <dcterms:modified xsi:type="dcterms:W3CDTF">2019-07-04T01:02:27Z</dcterms:modified>
</cp:coreProperties>
</file>