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30"/>
  </p:notesMasterIdLst>
  <p:sldIdLst>
    <p:sldId id="305" r:id="rId2"/>
    <p:sldId id="384" r:id="rId3"/>
    <p:sldId id="257" r:id="rId4"/>
    <p:sldId id="385" r:id="rId5"/>
    <p:sldId id="381" r:id="rId6"/>
    <p:sldId id="380" r:id="rId7"/>
    <p:sldId id="259" r:id="rId8"/>
    <p:sldId id="382" r:id="rId9"/>
    <p:sldId id="383" r:id="rId10"/>
    <p:sldId id="263" r:id="rId11"/>
    <p:sldId id="386" r:id="rId12"/>
    <p:sldId id="387" r:id="rId13"/>
    <p:sldId id="390" r:id="rId14"/>
    <p:sldId id="389" r:id="rId15"/>
    <p:sldId id="394" r:id="rId16"/>
    <p:sldId id="395" r:id="rId17"/>
    <p:sldId id="396" r:id="rId18"/>
    <p:sldId id="397" r:id="rId19"/>
    <p:sldId id="398" r:id="rId20"/>
    <p:sldId id="403" r:id="rId21"/>
    <p:sldId id="399" r:id="rId22"/>
    <p:sldId id="405" r:id="rId23"/>
    <p:sldId id="406" r:id="rId24"/>
    <p:sldId id="404" r:id="rId25"/>
    <p:sldId id="400" r:id="rId26"/>
    <p:sldId id="401" r:id="rId27"/>
    <p:sldId id="402" r:id="rId28"/>
    <p:sldId id="302" r:id="rId29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fo" id="{7E193029-6832-42CF-AE24-0AE0DA476A36}">
          <p14:sldIdLst/>
        </p14:section>
        <p14:section name="Template Slides" id="{C1FEBC00-2B1C-43C5-8FCB-28F13C33AD9D}">
          <p14:sldIdLst>
            <p14:sldId id="305"/>
            <p14:sldId id="384"/>
            <p14:sldId id="257"/>
            <p14:sldId id="385"/>
            <p14:sldId id="381"/>
            <p14:sldId id="380"/>
            <p14:sldId id="259"/>
            <p14:sldId id="382"/>
            <p14:sldId id="383"/>
            <p14:sldId id="263"/>
            <p14:sldId id="386"/>
            <p14:sldId id="387"/>
            <p14:sldId id="390"/>
            <p14:sldId id="389"/>
            <p14:sldId id="394"/>
            <p14:sldId id="395"/>
            <p14:sldId id="396"/>
            <p14:sldId id="397"/>
            <p14:sldId id="398"/>
            <p14:sldId id="403"/>
            <p14:sldId id="399"/>
            <p14:sldId id="405"/>
            <p14:sldId id="406"/>
            <p14:sldId id="404"/>
            <p14:sldId id="400"/>
            <p14:sldId id="401"/>
            <p14:sldId id="402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lin Stokes" initials="KS" lastIdx="2" clrIdx="0">
    <p:extLst/>
  </p:cmAuthor>
  <p:cmAuthor id="2" name="david groom" initials="dg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C60"/>
    <a:srgbClr val="212E35"/>
    <a:srgbClr val="DC223F"/>
    <a:srgbClr val="F48B34"/>
    <a:srgbClr val="FCDB1F"/>
    <a:srgbClr val="E5001A"/>
    <a:srgbClr val="224457"/>
    <a:srgbClr val="9FA3A9"/>
    <a:srgbClr val="8F9597"/>
    <a:srgbClr val="051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A6E7C4-BCC8-44E7-B54E-0944A93FA146}" v="1711" dt="2019-04-10T16:10:18.045"/>
  </p1510:revLst>
</p1510:revInfo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83" autoAdjust="0"/>
    <p:restoredTop sz="88766" autoAdjust="0"/>
  </p:normalViewPr>
  <p:slideViewPr>
    <p:cSldViewPr snapToGrid="0" showGuides="1">
      <p:cViewPr varScale="1">
        <p:scale>
          <a:sx n="101" d="100"/>
          <a:sy n="101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 Sercely" userId="de9ceea4-9423-4fd4-8ed3-22d2736b128e" providerId="ADAL" clId="{A04D636B-5251-425B-81D2-2DAE7EAA9DB0}"/>
    <pc:docChg chg="undo custSel addSld delSld modSld sldOrd modSection">
      <pc:chgData name="Ron Sercely" userId="de9ceea4-9423-4fd4-8ed3-22d2736b128e" providerId="ADAL" clId="{A04D636B-5251-425B-81D2-2DAE7EAA9DB0}" dt="2019-03-19T21:46:37.831" v="2460" actId="313"/>
      <pc:docMkLst>
        <pc:docMk/>
      </pc:docMkLst>
      <pc:sldChg chg="modSp">
        <pc:chgData name="Ron Sercely" userId="de9ceea4-9423-4fd4-8ed3-22d2736b128e" providerId="ADAL" clId="{A04D636B-5251-425B-81D2-2DAE7EAA9DB0}" dt="2019-03-19T21:45:41.418" v="2457" actId="20577"/>
        <pc:sldMkLst>
          <pc:docMk/>
          <pc:sldMk cId="3704644586" sldId="257"/>
        </pc:sldMkLst>
        <pc:spChg chg="mod">
          <ac:chgData name="Ron Sercely" userId="de9ceea4-9423-4fd4-8ed3-22d2736b128e" providerId="ADAL" clId="{A04D636B-5251-425B-81D2-2DAE7EAA9DB0}" dt="2019-03-19T21:16:36.171" v="35" actId="20577"/>
          <ac:spMkLst>
            <pc:docMk/>
            <pc:sldMk cId="3704644586" sldId="257"/>
            <ac:spMk id="2" creationId="{00000000-0000-0000-0000-000000000000}"/>
          </ac:spMkLst>
        </pc:spChg>
        <pc:spChg chg="mod">
          <ac:chgData name="Ron Sercely" userId="de9ceea4-9423-4fd4-8ed3-22d2736b128e" providerId="ADAL" clId="{A04D636B-5251-425B-81D2-2DAE7EAA9DB0}" dt="2019-03-19T21:45:41.418" v="2457" actId="20577"/>
          <ac:spMkLst>
            <pc:docMk/>
            <pc:sldMk cId="3704644586" sldId="257"/>
            <ac:spMk id="3" creationId="{00000000-0000-0000-0000-000000000000}"/>
          </ac:spMkLst>
        </pc:spChg>
      </pc:sldChg>
      <pc:sldChg chg="addSp delSp modSp">
        <pc:chgData name="Ron Sercely" userId="de9ceea4-9423-4fd4-8ed3-22d2736b128e" providerId="ADAL" clId="{A04D636B-5251-425B-81D2-2DAE7EAA9DB0}" dt="2019-03-19T21:32:19.978" v="1682" actId="20577"/>
        <pc:sldMkLst>
          <pc:docMk/>
          <pc:sldMk cId="4013086070" sldId="259"/>
        </pc:sldMkLst>
        <pc:spChg chg="add del mod">
          <ac:chgData name="Ron Sercely" userId="de9ceea4-9423-4fd4-8ed3-22d2736b128e" providerId="ADAL" clId="{A04D636B-5251-425B-81D2-2DAE7EAA9DB0}" dt="2019-03-19T21:28:12.071" v="1200" actId="478"/>
          <ac:spMkLst>
            <pc:docMk/>
            <pc:sldMk cId="4013086070" sldId="259"/>
            <ac:spMk id="3" creationId="{53A6754F-BED9-4915-91DD-2E97939F656B}"/>
          </ac:spMkLst>
        </pc:spChg>
        <pc:spChg chg="mod">
          <ac:chgData name="Ron Sercely" userId="de9ceea4-9423-4fd4-8ed3-22d2736b128e" providerId="ADAL" clId="{A04D636B-5251-425B-81D2-2DAE7EAA9DB0}" dt="2019-03-19T21:27:50.888" v="1196" actId="20577"/>
          <ac:spMkLst>
            <pc:docMk/>
            <pc:sldMk cId="4013086070" sldId="259"/>
            <ac:spMk id="4" creationId="{00000000-0000-0000-0000-000000000000}"/>
          </ac:spMkLst>
        </pc:spChg>
        <pc:spChg chg="mod">
          <ac:chgData name="Ron Sercely" userId="de9ceea4-9423-4fd4-8ed3-22d2736b128e" providerId="ADAL" clId="{A04D636B-5251-425B-81D2-2DAE7EAA9DB0}" dt="2019-03-19T21:32:19.978" v="1682" actId="20577"/>
          <ac:spMkLst>
            <pc:docMk/>
            <pc:sldMk cId="4013086070" sldId="259"/>
            <ac:spMk id="5" creationId="{00000000-0000-0000-0000-000000000000}"/>
          </ac:spMkLst>
        </pc:spChg>
        <pc:spChg chg="del mod">
          <ac:chgData name="Ron Sercely" userId="de9ceea4-9423-4fd4-8ed3-22d2736b128e" providerId="ADAL" clId="{A04D636B-5251-425B-81D2-2DAE7EAA9DB0}" dt="2019-03-19T21:28:05.620" v="1198" actId="478"/>
          <ac:spMkLst>
            <pc:docMk/>
            <pc:sldMk cId="4013086070" sldId="259"/>
            <ac:spMk id="6" creationId="{00000000-0000-0000-0000-000000000000}"/>
          </ac:spMkLst>
        </pc:spChg>
      </pc:sldChg>
      <pc:sldChg chg="modSp">
        <pc:chgData name="Ron Sercely" userId="de9ceea4-9423-4fd4-8ed3-22d2736b128e" providerId="ADAL" clId="{A04D636B-5251-425B-81D2-2DAE7EAA9DB0}" dt="2019-03-19T21:38:23.183" v="2181" actId="20577"/>
        <pc:sldMkLst>
          <pc:docMk/>
          <pc:sldMk cId="2929479424" sldId="263"/>
        </pc:sldMkLst>
        <pc:spChg chg="mod">
          <ac:chgData name="Ron Sercely" userId="de9ceea4-9423-4fd4-8ed3-22d2736b128e" providerId="ADAL" clId="{A04D636B-5251-425B-81D2-2DAE7EAA9DB0}" dt="2019-03-19T21:38:23.183" v="2181" actId="20577"/>
          <ac:spMkLst>
            <pc:docMk/>
            <pc:sldMk cId="2929479424" sldId="263"/>
            <ac:spMk id="4" creationId="{00000000-0000-0000-0000-000000000000}"/>
          </ac:spMkLst>
        </pc:spChg>
      </pc:sldChg>
      <pc:sldChg chg="modSp add">
        <pc:chgData name="Ron Sercely" userId="de9ceea4-9423-4fd4-8ed3-22d2736b128e" providerId="ADAL" clId="{A04D636B-5251-425B-81D2-2DAE7EAA9DB0}" dt="2019-03-19T21:21:39.863" v="637" actId="20577"/>
        <pc:sldMkLst>
          <pc:docMk/>
          <pc:sldMk cId="2372212077" sldId="381"/>
        </pc:sldMkLst>
        <pc:spChg chg="mod">
          <ac:chgData name="Ron Sercely" userId="de9ceea4-9423-4fd4-8ed3-22d2736b128e" providerId="ADAL" clId="{A04D636B-5251-425B-81D2-2DAE7EAA9DB0}" dt="2019-03-19T21:19:56.050" v="469" actId="20577"/>
          <ac:spMkLst>
            <pc:docMk/>
            <pc:sldMk cId="2372212077" sldId="381"/>
            <ac:spMk id="2" creationId="{00000000-0000-0000-0000-000000000000}"/>
          </ac:spMkLst>
        </pc:spChg>
        <pc:spChg chg="mod">
          <ac:chgData name="Ron Sercely" userId="de9ceea4-9423-4fd4-8ed3-22d2736b128e" providerId="ADAL" clId="{A04D636B-5251-425B-81D2-2DAE7EAA9DB0}" dt="2019-03-19T21:21:39.863" v="637" actId="20577"/>
          <ac:spMkLst>
            <pc:docMk/>
            <pc:sldMk cId="2372212077" sldId="381"/>
            <ac:spMk id="3" creationId="{00000000-0000-0000-0000-000000000000}"/>
          </ac:spMkLst>
        </pc:spChg>
      </pc:sldChg>
      <pc:sldChg chg="addSp modSp add">
        <pc:chgData name="Ron Sercely" userId="de9ceea4-9423-4fd4-8ed3-22d2736b128e" providerId="ADAL" clId="{A04D636B-5251-425B-81D2-2DAE7EAA9DB0}" dt="2019-03-19T21:35:47.990" v="1945" actId="20577"/>
        <pc:sldMkLst>
          <pc:docMk/>
          <pc:sldMk cId="3544991073" sldId="382"/>
        </pc:sldMkLst>
        <pc:spChg chg="mod">
          <ac:chgData name="Ron Sercely" userId="de9ceea4-9423-4fd4-8ed3-22d2736b128e" providerId="ADAL" clId="{A04D636B-5251-425B-81D2-2DAE7EAA9DB0}" dt="2019-03-19T21:33:54.613" v="1697" actId="20577"/>
          <ac:spMkLst>
            <pc:docMk/>
            <pc:sldMk cId="3544991073" sldId="382"/>
            <ac:spMk id="2" creationId="{00000000-0000-0000-0000-000000000000}"/>
          </ac:spMkLst>
        </pc:spChg>
        <pc:spChg chg="mod">
          <ac:chgData name="Ron Sercely" userId="de9ceea4-9423-4fd4-8ed3-22d2736b128e" providerId="ADAL" clId="{A04D636B-5251-425B-81D2-2DAE7EAA9DB0}" dt="2019-03-19T21:35:47.990" v="1945" actId="20577"/>
          <ac:spMkLst>
            <pc:docMk/>
            <pc:sldMk cId="3544991073" sldId="382"/>
            <ac:spMk id="3" creationId="{00000000-0000-0000-0000-000000000000}"/>
          </ac:spMkLst>
        </pc:spChg>
        <pc:picChg chg="add mod">
          <ac:chgData name="Ron Sercely" userId="de9ceea4-9423-4fd4-8ed3-22d2736b128e" providerId="ADAL" clId="{A04D636B-5251-425B-81D2-2DAE7EAA9DB0}" dt="2019-03-19T21:33:47.886" v="1685" actId="1076"/>
          <ac:picMkLst>
            <pc:docMk/>
            <pc:sldMk cId="3544991073" sldId="382"/>
            <ac:picMk id="5" creationId="{389B98DF-2398-44CF-8C38-A22A3C9C8C42}"/>
          </ac:picMkLst>
        </pc:picChg>
      </pc:sldChg>
      <pc:sldChg chg="delSp modSp add">
        <pc:chgData name="Ron Sercely" userId="de9ceea4-9423-4fd4-8ed3-22d2736b128e" providerId="ADAL" clId="{A04D636B-5251-425B-81D2-2DAE7EAA9DB0}" dt="2019-03-19T21:37:15.411" v="2150" actId="20577"/>
        <pc:sldMkLst>
          <pc:docMk/>
          <pc:sldMk cId="1600092462" sldId="383"/>
        </pc:sldMkLst>
        <pc:spChg chg="mod">
          <ac:chgData name="Ron Sercely" userId="de9ceea4-9423-4fd4-8ed3-22d2736b128e" providerId="ADAL" clId="{A04D636B-5251-425B-81D2-2DAE7EAA9DB0}" dt="2019-03-19T21:37:15.411" v="2150" actId="20577"/>
          <ac:spMkLst>
            <pc:docMk/>
            <pc:sldMk cId="1600092462" sldId="383"/>
            <ac:spMk id="2" creationId="{00000000-0000-0000-0000-000000000000}"/>
          </ac:spMkLst>
        </pc:spChg>
        <pc:spChg chg="mod">
          <ac:chgData name="Ron Sercely" userId="de9ceea4-9423-4fd4-8ed3-22d2736b128e" providerId="ADAL" clId="{A04D636B-5251-425B-81D2-2DAE7EAA9DB0}" dt="2019-03-19T21:36:55.950" v="2145" actId="20577"/>
          <ac:spMkLst>
            <pc:docMk/>
            <pc:sldMk cId="1600092462" sldId="383"/>
            <ac:spMk id="3" creationId="{00000000-0000-0000-0000-000000000000}"/>
          </ac:spMkLst>
        </pc:spChg>
        <pc:picChg chg="del mod">
          <ac:chgData name="Ron Sercely" userId="de9ceea4-9423-4fd4-8ed3-22d2736b128e" providerId="ADAL" clId="{A04D636B-5251-425B-81D2-2DAE7EAA9DB0}" dt="2019-03-19T21:36:03.576" v="1960" actId="478"/>
          <ac:picMkLst>
            <pc:docMk/>
            <pc:sldMk cId="1600092462" sldId="383"/>
            <ac:picMk id="5" creationId="{389B98DF-2398-44CF-8C38-A22A3C9C8C42}"/>
          </ac:picMkLst>
        </pc:picChg>
      </pc:sldChg>
      <pc:sldChg chg="modSp add ord">
        <pc:chgData name="Ron Sercely" userId="de9ceea4-9423-4fd4-8ed3-22d2736b128e" providerId="ADAL" clId="{A04D636B-5251-425B-81D2-2DAE7EAA9DB0}" dt="2019-03-19T21:38:03.421" v="2167" actId="20577"/>
        <pc:sldMkLst>
          <pc:docMk/>
          <pc:sldMk cId="3835483870" sldId="384"/>
        </pc:sldMkLst>
        <pc:spChg chg="mod">
          <ac:chgData name="Ron Sercely" userId="de9ceea4-9423-4fd4-8ed3-22d2736b128e" providerId="ADAL" clId="{A04D636B-5251-425B-81D2-2DAE7EAA9DB0}" dt="2019-03-19T21:38:03.421" v="2167" actId="20577"/>
          <ac:spMkLst>
            <pc:docMk/>
            <pc:sldMk cId="3835483870" sldId="384"/>
            <ac:spMk id="4" creationId="{00000000-0000-0000-0000-000000000000}"/>
          </ac:spMkLst>
        </pc:spChg>
      </pc:sldChg>
      <pc:sldChg chg="modSp add">
        <pc:chgData name="Ron Sercely" userId="de9ceea4-9423-4fd4-8ed3-22d2736b128e" providerId="ADAL" clId="{A04D636B-5251-425B-81D2-2DAE7EAA9DB0}" dt="2019-03-19T21:38:10.792" v="2173" actId="20577"/>
        <pc:sldMkLst>
          <pc:docMk/>
          <pc:sldMk cId="3879044894" sldId="385"/>
        </pc:sldMkLst>
        <pc:spChg chg="mod">
          <ac:chgData name="Ron Sercely" userId="de9ceea4-9423-4fd4-8ed3-22d2736b128e" providerId="ADAL" clId="{A04D636B-5251-425B-81D2-2DAE7EAA9DB0}" dt="2019-03-19T21:38:10.792" v="2173" actId="20577"/>
          <ac:spMkLst>
            <pc:docMk/>
            <pc:sldMk cId="3879044894" sldId="385"/>
            <ac:spMk id="4" creationId="{00000000-0000-0000-0000-000000000000}"/>
          </ac:spMkLst>
        </pc:spChg>
      </pc:sldChg>
      <pc:sldChg chg="modSp add">
        <pc:chgData name="Ron Sercely" userId="de9ceea4-9423-4fd4-8ed3-22d2736b128e" providerId="ADAL" clId="{A04D636B-5251-425B-81D2-2DAE7EAA9DB0}" dt="2019-03-19T21:46:37.831" v="2460" actId="313"/>
        <pc:sldMkLst>
          <pc:docMk/>
          <pc:sldMk cId="2185808352" sldId="386"/>
        </pc:sldMkLst>
        <pc:spChg chg="mod">
          <ac:chgData name="Ron Sercely" userId="de9ceea4-9423-4fd4-8ed3-22d2736b128e" providerId="ADAL" clId="{A04D636B-5251-425B-81D2-2DAE7EAA9DB0}" dt="2019-03-19T21:39:33.376" v="2225" actId="20577"/>
          <ac:spMkLst>
            <pc:docMk/>
            <pc:sldMk cId="2185808352" sldId="386"/>
            <ac:spMk id="2" creationId="{00000000-0000-0000-0000-000000000000}"/>
          </ac:spMkLst>
        </pc:spChg>
        <pc:spChg chg="mod">
          <ac:chgData name="Ron Sercely" userId="de9ceea4-9423-4fd4-8ed3-22d2736b128e" providerId="ADAL" clId="{A04D636B-5251-425B-81D2-2DAE7EAA9DB0}" dt="2019-03-19T21:46:37.831" v="2460" actId="313"/>
          <ac:spMkLst>
            <pc:docMk/>
            <pc:sldMk cId="2185808352" sldId="386"/>
            <ac:spMk id="3" creationId="{00000000-0000-0000-0000-000000000000}"/>
          </ac:spMkLst>
        </pc:spChg>
      </pc:sldChg>
      <pc:sldChg chg="modSp add">
        <pc:chgData name="Ron Sercely" userId="de9ceea4-9423-4fd4-8ed3-22d2736b128e" providerId="ADAL" clId="{A04D636B-5251-425B-81D2-2DAE7EAA9DB0}" dt="2019-03-19T21:44:57.772" v="2454" actId="20577"/>
        <pc:sldMkLst>
          <pc:docMk/>
          <pc:sldMk cId="611927402" sldId="387"/>
        </pc:sldMkLst>
        <pc:spChg chg="mod">
          <ac:chgData name="Ron Sercely" userId="de9ceea4-9423-4fd4-8ed3-22d2736b128e" providerId="ADAL" clId="{A04D636B-5251-425B-81D2-2DAE7EAA9DB0}" dt="2019-03-19T21:44:52.307" v="2447" actId="20577"/>
          <ac:spMkLst>
            <pc:docMk/>
            <pc:sldMk cId="611927402" sldId="387"/>
            <ac:spMk id="2" creationId="{00000000-0000-0000-0000-000000000000}"/>
          </ac:spMkLst>
        </pc:spChg>
        <pc:spChg chg="mod">
          <ac:chgData name="Ron Sercely" userId="de9ceea4-9423-4fd4-8ed3-22d2736b128e" providerId="ADAL" clId="{A04D636B-5251-425B-81D2-2DAE7EAA9DB0}" dt="2019-03-19T21:44:57.772" v="2454" actId="20577"/>
          <ac:spMkLst>
            <pc:docMk/>
            <pc:sldMk cId="611927402" sldId="387"/>
            <ac:spMk id="3" creationId="{00000000-0000-0000-0000-000000000000}"/>
          </ac:spMkLst>
        </pc:spChg>
      </pc:sldChg>
    </pc:docChg>
  </pc:docChgLst>
  <pc:docChgLst>
    <pc:chgData name="Ron Sercely" userId="de9ceea4-9423-4fd4-8ed3-22d2736b128e" providerId="ADAL" clId="{8BA6E7C4-BCC8-44E7-B54E-0944A93FA146}"/>
    <pc:docChg chg="undo custSel addSld delSld modSld sldOrd delSection modSection">
      <pc:chgData name="Ron Sercely" userId="de9ceea4-9423-4fd4-8ed3-22d2736b128e" providerId="ADAL" clId="{8BA6E7C4-BCC8-44E7-B54E-0944A93FA146}" dt="2019-04-10T16:06:55.543" v="5458" actId="20577"/>
      <pc:docMkLst>
        <pc:docMk/>
      </pc:docMkLst>
      <pc:sldChg chg="modSp">
        <pc:chgData name="Ron Sercely" userId="de9ceea4-9423-4fd4-8ed3-22d2736b128e" providerId="ADAL" clId="{8BA6E7C4-BCC8-44E7-B54E-0944A93FA146}" dt="2019-04-08T16:17:16.170" v="28" actId="20577"/>
        <pc:sldMkLst>
          <pc:docMk/>
          <pc:sldMk cId="3704644586" sldId="257"/>
        </pc:sldMkLst>
        <pc:spChg chg="mod">
          <ac:chgData name="Ron Sercely" userId="de9ceea4-9423-4fd4-8ed3-22d2736b128e" providerId="ADAL" clId="{8BA6E7C4-BCC8-44E7-B54E-0944A93FA146}" dt="2019-04-08T16:17:16.170" v="28" actId="20577"/>
          <ac:spMkLst>
            <pc:docMk/>
            <pc:sldMk cId="3704644586" sldId="257"/>
            <ac:spMk id="3" creationId="{00000000-0000-0000-0000-000000000000}"/>
          </ac:spMkLst>
        </pc:spChg>
      </pc:sldChg>
      <pc:sldChg chg="addSp modSp modAnim">
        <pc:chgData name="Ron Sercely" userId="de9ceea4-9423-4fd4-8ed3-22d2736b128e" providerId="ADAL" clId="{8BA6E7C4-BCC8-44E7-B54E-0944A93FA146}" dt="2019-04-10T16:03:32.358" v="5411" actId="20577"/>
        <pc:sldMkLst>
          <pc:docMk/>
          <pc:sldMk cId="4013086070" sldId="259"/>
        </pc:sldMkLst>
        <pc:spChg chg="mod">
          <ac:chgData name="Ron Sercely" userId="de9ceea4-9423-4fd4-8ed3-22d2736b128e" providerId="ADAL" clId="{8BA6E7C4-BCC8-44E7-B54E-0944A93FA146}" dt="2019-04-10T16:03:32.358" v="5411" actId="20577"/>
          <ac:spMkLst>
            <pc:docMk/>
            <pc:sldMk cId="4013086070" sldId="259"/>
            <ac:spMk id="4" creationId="{00000000-0000-0000-0000-000000000000}"/>
          </ac:spMkLst>
        </pc:spChg>
        <pc:spChg chg="mod">
          <ac:chgData name="Ron Sercely" userId="de9ceea4-9423-4fd4-8ed3-22d2736b128e" providerId="ADAL" clId="{8BA6E7C4-BCC8-44E7-B54E-0944A93FA146}" dt="2019-04-08T16:19:22.855" v="161" actId="20577"/>
          <ac:spMkLst>
            <pc:docMk/>
            <pc:sldMk cId="4013086070" sldId="259"/>
            <ac:spMk id="5" creationId="{00000000-0000-0000-0000-000000000000}"/>
          </ac:spMkLst>
        </pc:spChg>
        <pc:picChg chg="add mod">
          <ac:chgData name="Ron Sercely" userId="de9ceea4-9423-4fd4-8ed3-22d2736b128e" providerId="ADAL" clId="{8BA6E7C4-BCC8-44E7-B54E-0944A93FA146}" dt="2019-04-10T16:01:51.320" v="5381" actId="1076"/>
          <ac:picMkLst>
            <pc:docMk/>
            <pc:sldMk cId="4013086070" sldId="259"/>
            <ac:picMk id="6" creationId="{B91155F4-4465-4879-96E2-04D55C8C950E}"/>
          </ac:picMkLst>
        </pc:picChg>
      </pc:sldChg>
      <pc:sldChg chg="modSp">
        <pc:chgData name="Ron Sercely" userId="de9ceea4-9423-4fd4-8ed3-22d2736b128e" providerId="ADAL" clId="{8BA6E7C4-BCC8-44E7-B54E-0944A93FA146}" dt="2019-04-08T19:03:20.107" v="3389" actId="20577"/>
        <pc:sldMkLst>
          <pc:docMk/>
          <pc:sldMk cId="2929479424" sldId="263"/>
        </pc:sldMkLst>
        <pc:spChg chg="mod">
          <ac:chgData name="Ron Sercely" userId="de9ceea4-9423-4fd4-8ed3-22d2736b128e" providerId="ADAL" clId="{8BA6E7C4-BCC8-44E7-B54E-0944A93FA146}" dt="2019-04-08T19:03:20.107" v="3389" actId="20577"/>
          <ac:spMkLst>
            <pc:docMk/>
            <pc:sldMk cId="2929479424" sldId="263"/>
            <ac:spMk id="4" creationId="{00000000-0000-0000-0000-000000000000}"/>
          </ac:spMkLst>
        </pc:spChg>
      </pc:sldChg>
      <pc:sldChg chg="addSp delSp modSp">
        <pc:chgData name="Ron Sercely" userId="de9ceea4-9423-4fd4-8ed3-22d2736b128e" providerId="ADAL" clId="{8BA6E7C4-BCC8-44E7-B54E-0944A93FA146}" dt="2019-04-08T19:00:01.529" v="3374" actId="20577"/>
        <pc:sldMkLst>
          <pc:docMk/>
          <pc:sldMk cId="734135122" sldId="302"/>
        </pc:sldMkLst>
        <pc:spChg chg="mod">
          <ac:chgData name="Ron Sercely" userId="de9ceea4-9423-4fd4-8ed3-22d2736b128e" providerId="ADAL" clId="{8BA6E7C4-BCC8-44E7-B54E-0944A93FA146}" dt="2019-04-08T19:00:01.529" v="3374" actId="20577"/>
          <ac:spMkLst>
            <pc:docMk/>
            <pc:sldMk cId="734135122" sldId="302"/>
            <ac:spMk id="2" creationId="{00000000-0000-0000-0000-000000000000}"/>
          </ac:spMkLst>
        </pc:spChg>
        <pc:graphicFrameChg chg="add del modGraphic">
          <ac:chgData name="Ron Sercely" userId="de9ceea4-9423-4fd4-8ed3-22d2736b128e" providerId="ADAL" clId="{8BA6E7C4-BCC8-44E7-B54E-0944A93FA146}" dt="2019-04-08T18:59:39.379" v="3364" actId="478"/>
          <ac:graphicFrameMkLst>
            <pc:docMk/>
            <pc:sldMk cId="734135122" sldId="302"/>
            <ac:graphicFrameMk id="5" creationId="{3C1A694B-5D09-4548-9F74-7652401BA7C1}"/>
          </ac:graphicFrameMkLst>
        </pc:graphicFrameChg>
      </pc:sldChg>
      <pc:sldChg chg="delSp modSp add del delAnim modAnim">
        <pc:chgData name="Ron Sercely" userId="de9ceea4-9423-4fd4-8ed3-22d2736b128e" providerId="ADAL" clId="{8BA6E7C4-BCC8-44E7-B54E-0944A93FA146}" dt="2019-04-10T16:06:55.543" v="5458" actId="20577"/>
        <pc:sldMkLst>
          <pc:docMk/>
          <pc:sldMk cId="1058798294" sldId="380"/>
        </pc:sldMkLst>
        <pc:spChg chg="mod">
          <ac:chgData name="Ron Sercely" userId="de9ceea4-9423-4fd4-8ed3-22d2736b128e" providerId="ADAL" clId="{8BA6E7C4-BCC8-44E7-B54E-0944A93FA146}" dt="2019-04-10T16:06:55.543" v="5458" actId="20577"/>
          <ac:spMkLst>
            <pc:docMk/>
            <pc:sldMk cId="1058798294" sldId="380"/>
            <ac:spMk id="5" creationId="{00000000-0000-0000-0000-000000000000}"/>
          </ac:spMkLst>
        </pc:spChg>
        <pc:spChg chg="mod">
          <ac:chgData name="Ron Sercely" userId="de9ceea4-9423-4fd4-8ed3-22d2736b128e" providerId="ADAL" clId="{8BA6E7C4-BCC8-44E7-B54E-0944A93FA146}" dt="2019-04-10T15:57:30.256" v="5043" actId="20577"/>
          <ac:spMkLst>
            <pc:docMk/>
            <pc:sldMk cId="1058798294" sldId="380"/>
            <ac:spMk id="6" creationId="{00000000-0000-0000-0000-000000000000}"/>
          </ac:spMkLst>
        </pc:spChg>
        <pc:spChg chg="mod">
          <ac:chgData name="Ron Sercely" userId="de9ceea4-9423-4fd4-8ed3-22d2736b128e" providerId="ADAL" clId="{8BA6E7C4-BCC8-44E7-B54E-0944A93FA146}" dt="2019-04-10T15:58:06.945" v="5051" actId="1076"/>
          <ac:spMkLst>
            <pc:docMk/>
            <pc:sldMk cId="1058798294" sldId="380"/>
            <ac:spMk id="7" creationId="{00000000-0000-0000-0000-000000000000}"/>
          </ac:spMkLst>
        </pc:spChg>
        <pc:picChg chg="del">
          <ac:chgData name="Ron Sercely" userId="de9ceea4-9423-4fd4-8ed3-22d2736b128e" providerId="ADAL" clId="{8BA6E7C4-BCC8-44E7-B54E-0944A93FA146}" dt="2019-04-10T15:57:25.876" v="5042" actId="478"/>
          <ac:picMkLst>
            <pc:docMk/>
            <pc:sldMk cId="1058798294" sldId="380"/>
            <ac:picMk id="2" creationId="{D08D5065-5ED3-4AB8-BF05-F57E0295C24A}"/>
          </ac:picMkLst>
        </pc:picChg>
      </pc:sldChg>
      <pc:sldChg chg="modSp">
        <pc:chgData name="Ron Sercely" userId="de9ceea4-9423-4fd4-8ed3-22d2736b128e" providerId="ADAL" clId="{8BA6E7C4-BCC8-44E7-B54E-0944A93FA146}" dt="2019-04-10T16:06:17.455" v="5427" actId="20577"/>
        <pc:sldMkLst>
          <pc:docMk/>
          <pc:sldMk cId="2372212077" sldId="381"/>
        </pc:sldMkLst>
        <pc:spChg chg="mod">
          <ac:chgData name="Ron Sercely" userId="de9ceea4-9423-4fd4-8ed3-22d2736b128e" providerId="ADAL" clId="{8BA6E7C4-BCC8-44E7-B54E-0944A93FA146}" dt="2019-04-10T16:06:17.455" v="5427" actId="20577"/>
          <ac:spMkLst>
            <pc:docMk/>
            <pc:sldMk cId="2372212077" sldId="381"/>
            <ac:spMk id="2" creationId="{00000000-0000-0000-0000-000000000000}"/>
          </ac:spMkLst>
        </pc:spChg>
        <pc:spChg chg="mod">
          <ac:chgData name="Ron Sercely" userId="de9ceea4-9423-4fd4-8ed3-22d2736b128e" providerId="ADAL" clId="{8BA6E7C4-BCC8-44E7-B54E-0944A93FA146}" dt="2019-04-10T15:56:45.116" v="5039" actId="27636"/>
          <ac:spMkLst>
            <pc:docMk/>
            <pc:sldMk cId="2372212077" sldId="381"/>
            <ac:spMk id="3" creationId="{00000000-0000-0000-0000-000000000000}"/>
          </ac:spMkLst>
        </pc:spChg>
      </pc:sldChg>
      <pc:sldChg chg="modSp">
        <pc:chgData name="Ron Sercely" userId="de9ceea4-9423-4fd4-8ed3-22d2736b128e" providerId="ADAL" clId="{8BA6E7C4-BCC8-44E7-B54E-0944A93FA146}" dt="2019-04-08T16:19:55.414" v="187" actId="20577"/>
        <pc:sldMkLst>
          <pc:docMk/>
          <pc:sldMk cId="3544991073" sldId="382"/>
        </pc:sldMkLst>
        <pc:spChg chg="mod">
          <ac:chgData name="Ron Sercely" userId="de9ceea4-9423-4fd4-8ed3-22d2736b128e" providerId="ADAL" clId="{8BA6E7C4-BCC8-44E7-B54E-0944A93FA146}" dt="2019-04-08T16:19:55.414" v="187" actId="20577"/>
          <ac:spMkLst>
            <pc:docMk/>
            <pc:sldMk cId="3544991073" sldId="382"/>
            <ac:spMk id="3" creationId="{00000000-0000-0000-0000-000000000000}"/>
          </ac:spMkLst>
        </pc:spChg>
      </pc:sldChg>
      <pc:sldChg chg="modSp">
        <pc:chgData name="Ron Sercely" userId="de9ceea4-9423-4fd4-8ed3-22d2736b128e" providerId="ADAL" clId="{8BA6E7C4-BCC8-44E7-B54E-0944A93FA146}" dt="2019-04-08T16:20:09.493" v="191" actId="20577"/>
        <pc:sldMkLst>
          <pc:docMk/>
          <pc:sldMk cId="1600092462" sldId="383"/>
        </pc:sldMkLst>
        <pc:spChg chg="mod">
          <ac:chgData name="Ron Sercely" userId="de9ceea4-9423-4fd4-8ed3-22d2736b128e" providerId="ADAL" clId="{8BA6E7C4-BCC8-44E7-B54E-0944A93FA146}" dt="2019-04-08T16:20:09.493" v="191" actId="20577"/>
          <ac:spMkLst>
            <pc:docMk/>
            <pc:sldMk cId="1600092462" sldId="383"/>
            <ac:spMk id="3" creationId="{00000000-0000-0000-0000-000000000000}"/>
          </ac:spMkLst>
        </pc:spChg>
      </pc:sldChg>
      <pc:sldChg chg="modSp">
        <pc:chgData name="Ron Sercely" userId="de9ceea4-9423-4fd4-8ed3-22d2736b128e" providerId="ADAL" clId="{8BA6E7C4-BCC8-44E7-B54E-0944A93FA146}" dt="2019-04-08T16:17:35.842" v="40" actId="20577"/>
        <pc:sldMkLst>
          <pc:docMk/>
          <pc:sldMk cId="3879044894" sldId="385"/>
        </pc:sldMkLst>
        <pc:spChg chg="mod">
          <ac:chgData name="Ron Sercely" userId="de9ceea4-9423-4fd4-8ed3-22d2736b128e" providerId="ADAL" clId="{8BA6E7C4-BCC8-44E7-B54E-0944A93FA146}" dt="2019-04-08T16:17:35.842" v="40" actId="20577"/>
          <ac:spMkLst>
            <pc:docMk/>
            <pc:sldMk cId="3879044894" sldId="385"/>
            <ac:spMk id="4" creationId="{00000000-0000-0000-0000-000000000000}"/>
          </ac:spMkLst>
        </pc:spChg>
      </pc:sldChg>
      <pc:sldChg chg="modSp">
        <pc:chgData name="Ron Sercely" userId="de9ceea4-9423-4fd4-8ed3-22d2736b128e" providerId="ADAL" clId="{8BA6E7C4-BCC8-44E7-B54E-0944A93FA146}" dt="2019-04-08T19:03:40.192" v="3391" actId="20577"/>
        <pc:sldMkLst>
          <pc:docMk/>
          <pc:sldMk cId="2185808352" sldId="386"/>
        </pc:sldMkLst>
        <pc:spChg chg="mod">
          <ac:chgData name="Ron Sercely" userId="de9ceea4-9423-4fd4-8ed3-22d2736b128e" providerId="ADAL" clId="{8BA6E7C4-BCC8-44E7-B54E-0944A93FA146}" dt="2019-04-08T19:03:40.192" v="3391" actId="20577"/>
          <ac:spMkLst>
            <pc:docMk/>
            <pc:sldMk cId="2185808352" sldId="386"/>
            <ac:spMk id="3" creationId="{00000000-0000-0000-0000-000000000000}"/>
          </ac:spMkLst>
        </pc:spChg>
      </pc:sldChg>
      <pc:sldChg chg="addSp delSp modSp modAnim modNotesTx">
        <pc:chgData name="Ron Sercely" userId="de9ceea4-9423-4fd4-8ed3-22d2736b128e" providerId="ADAL" clId="{8BA6E7C4-BCC8-44E7-B54E-0944A93FA146}" dt="2019-04-08T17:24:24.248" v="844" actId="20577"/>
        <pc:sldMkLst>
          <pc:docMk/>
          <pc:sldMk cId="611927402" sldId="387"/>
        </pc:sldMkLst>
        <pc:spChg chg="mod">
          <ac:chgData name="Ron Sercely" userId="de9ceea4-9423-4fd4-8ed3-22d2736b128e" providerId="ADAL" clId="{8BA6E7C4-BCC8-44E7-B54E-0944A93FA146}" dt="2019-04-08T16:53:03.682" v="471" actId="20577"/>
          <ac:spMkLst>
            <pc:docMk/>
            <pc:sldMk cId="611927402" sldId="387"/>
            <ac:spMk id="2" creationId="{00000000-0000-0000-0000-000000000000}"/>
          </ac:spMkLst>
        </pc:spChg>
        <pc:spChg chg="del">
          <ac:chgData name="Ron Sercely" userId="de9ceea4-9423-4fd4-8ed3-22d2736b128e" providerId="ADAL" clId="{8BA6E7C4-BCC8-44E7-B54E-0944A93FA146}" dt="2019-04-08T16:28:48.467" v="232"/>
          <ac:spMkLst>
            <pc:docMk/>
            <pc:sldMk cId="611927402" sldId="387"/>
            <ac:spMk id="3" creationId="{00000000-0000-0000-0000-000000000000}"/>
          </ac:spMkLst>
        </pc:spChg>
        <pc:spChg chg="add mod">
          <ac:chgData name="Ron Sercely" userId="de9ceea4-9423-4fd4-8ed3-22d2736b128e" providerId="ADAL" clId="{8BA6E7C4-BCC8-44E7-B54E-0944A93FA146}" dt="2019-04-08T17:23:31.333" v="811" actId="1036"/>
          <ac:spMkLst>
            <pc:docMk/>
            <pc:sldMk cId="611927402" sldId="387"/>
            <ac:spMk id="5" creationId="{C88AD1EF-BE54-4DB9-BFAE-445390D2B5D0}"/>
          </ac:spMkLst>
        </pc:spChg>
        <pc:spChg chg="add del mod">
          <ac:chgData name="Ron Sercely" userId="de9ceea4-9423-4fd4-8ed3-22d2736b128e" providerId="ADAL" clId="{8BA6E7C4-BCC8-44E7-B54E-0944A93FA146}" dt="2019-04-08T17:03:53.841" v="507" actId="478"/>
          <ac:spMkLst>
            <pc:docMk/>
            <pc:sldMk cId="611927402" sldId="387"/>
            <ac:spMk id="6" creationId="{3EF94AAF-760C-44AD-ADCF-9644D0DBB6C5}"/>
          </ac:spMkLst>
        </pc:spChg>
        <pc:spChg chg="add del mod">
          <ac:chgData name="Ron Sercely" userId="de9ceea4-9423-4fd4-8ed3-22d2736b128e" providerId="ADAL" clId="{8BA6E7C4-BCC8-44E7-B54E-0944A93FA146}" dt="2019-04-08T17:03:42.570" v="505" actId="478"/>
          <ac:spMkLst>
            <pc:docMk/>
            <pc:sldMk cId="611927402" sldId="387"/>
            <ac:spMk id="7" creationId="{90323F02-5C47-4048-87AA-3A76A1B89551}"/>
          </ac:spMkLst>
        </pc:spChg>
        <pc:spChg chg="add del mod">
          <ac:chgData name="Ron Sercely" userId="de9ceea4-9423-4fd4-8ed3-22d2736b128e" providerId="ADAL" clId="{8BA6E7C4-BCC8-44E7-B54E-0944A93FA146}" dt="2019-04-08T17:03:35.437" v="502" actId="478"/>
          <ac:spMkLst>
            <pc:docMk/>
            <pc:sldMk cId="611927402" sldId="387"/>
            <ac:spMk id="8" creationId="{0A517067-CDA6-45F9-94BC-FE330E5DD37B}"/>
          </ac:spMkLst>
        </pc:spChg>
        <pc:spChg chg="add del mod">
          <ac:chgData name="Ron Sercely" userId="de9ceea4-9423-4fd4-8ed3-22d2736b128e" providerId="ADAL" clId="{8BA6E7C4-BCC8-44E7-B54E-0944A93FA146}" dt="2019-04-08T17:03:37.932" v="503" actId="478"/>
          <ac:spMkLst>
            <pc:docMk/>
            <pc:sldMk cId="611927402" sldId="387"/>
            <ac:spMk id="10" creationId="{F74E956E-E50C-48F6-BD7B-0D6D4A51BB75}"/>
          </ac:spMkLst>
        </pc:spChg>
        <pc:spChg chg="add del mod">
          <ac:chgData name="Ron Sercely" userId="de9ceea4-9423-4fd4-8ed3-22d2736b128e" providerId="ADAL" clId="{8BA6E7C4-BCC8-44E7-B54E-0944A93FA146}" dt="2019-04-08T17:03:45.119" v="506" actId="478"/>
          <ac:spMkLst>
            <pc:docMk/>
            <pc:sldMk cId="611927402" sldId="387"/>
            <ac:spMk id="12" creationId="{B5DFCE2F-C965-43B8-A613-BB8556DE8F88}"/>
          </ac:spMkLst>
        </pc:spChg>
        <pc:spChg chg="add del mod">
          <ac:chgData name="Ron Sercely" userId="de9ceea4-9423-4fd4-8ed3-22d2736b128e" providerId="ADAL" clId="{8BA6E7C4-BCC8-44E7-B54E-0944A93FA146}" dt="2019-04-08T17:13:08.072" v="508" actId="478"/>
          <ac:spMkLst>
            <pc:docMk/>
            <pc:sldMk cId="611927402" sldId="387"/>
            <ac:spMk id="14" creationId="{A10C2B7B-818F-4391-95CC-26CD93558B36}"/>
          </ac:spMkLst>
        </pc:spChg>
        <pc:spChg chg="add del mod">
          <ac:chgData name="Ron Sercely" userId="de9ceea4-9423-4fd4-8ed3-22d2736b128e" providerId="ADAL" clId="{8BA6E7C4-BCC8-44E7-B54E-0944A93FA146}" dt="2019-04-08T17:15:01.190" v="515" actId="11529"/>
          <ac:spMkLst>
            <pc:docMk/>
            <pc:sldMk cId="611927402" sldId="387"/>
            <ac:spMk id="16" creationId="{5005645A-B973-46F2-B76F-0DA12C54C534}"/>
          </ac:spMkLst>
        </pc:spChg>
        <pc:spChg chg="add mod">
          <ac:chgData name="Ron Sercely" userId="de9ceea4-9423-4fd4-8ed3-22d2736b128e" providerId="ADAL" clId="{8BA6E7C4-BCC8-44E7-B54E-0944A93FA146}" dt="2019-04-08T17:23:58.099" v="814" actId="1076"/>
          <ac:spMkLst>
            <pc:docMk/>
            <pc:sldMk cId="611927402" sldId="387"/>
            <ac:spMk id="17" creationId="{82E4C47D-C6FB-451E-B686-31A2EAB4F5A7}"/>
          </ac:spMkLst>
        </pc:spChg>
        <pc:spChg chg="add mod">
          <ac:chgData name="Ron Sercely" userId="de9ceea4-9423-4fd4-8ed3-22d2736b128e" providerId="ADAL" clId="{8BA6E7C4-BCC8-44E7-B54E-0944A93FA146}" dt="2019-04-08T17:24:03.031" v="815" actId="1076"/>
          <ac:spMkLst>
            <pc:docMk/>
            <pc:sldMk cId="611927402" sldId="387"/>
            <ac:spMk id="18" creationId="{CFA69CEE-AEC6-4258-AF80-2FD8F5AD3DBC}"/>
          </ac:spMkLst>
        </pc:spChg>
        <pc:picChg chg="add del mod">
          <ac:chgData name="Ron Sercely" userId="de9ceea4-9423-4fd4-8ed3-22d2736b128e" providerId="ADAL" clId="{8BA6E7C4-BCC8-44E7-B54E-0944A93FA146}" dt="2019-04-08T17:22:59.651" v="776" actId="478"/>
          <ac:picMkLst>
            <pc:docMk/>
            <pc:sldMk cId="611927402" sldId="387"/>
            <ac:picMk id="15" creationId="{5F2F28E5-557B-4DD2-8EE9-101FAB381898}"/>
          </ac:picMkLst>
        </pc:picChg>
        <pc:picChg chg="add mod ord">
          <ac:chgData name="Ron Sercely" userId="de9ceea4-9423-4fd4-8ed3-22d2736b128e" providerId="ADAL" clId="{8BA6E7C4-BCC8-44E7-B54E-0944A93FA146}" dt="2019-04-08T17:23:50.878" v="813" actId="167"/>
          <ac:picMkLst>
            <pc:docMk/>
            <pc:sldMk cId="611927402" sldId="387"/>
            <ac:picMk id="19" creationId="{744D658E-A0F4-4A56-9A8A-5DEBC9026688}"/>
          </ac:picMkLst>
        </pc:picChg>
      </pc:sldChg>
      <pc:sldChg chg="addSp delSp modSp add modAnim">
        <pc:chgData name="Ron Sercely" userId="de9ceea4-9423-4fd4-8ed3-22d2736b128e" providerId="ADAL" clId="{8BA6E7C4-BCC8-44E7-B54E-0944A93FA146}" dt="2019-04-08T17:29:04.372" v="905" actId="14100"/>
        <pc:sldMkLst>
          <pc:docMk/>
          <pc:sldMk cId="1199928456" sldId="389"/>
        </pc:sldMkLst>
        <pc:spChg chg="mod">
          <ac:chgData name="Ron Sercely" userId="de9ceea4-9423-4fd4-8ed3-22d2736b128e" providerId="ADAL" clId="{8BA6E7C4-BCC8-44E7-B54E-0944A93FA146}" dt="2019-04-08T16:53:34.530" v="472"/>
          <ac:spMkLst>
            <pc:docMk/>
            <pc:sldMk cId="1199928456" sldId="389"/>
            <ac:spMk id="2" creationId="{00000000-0000-0000-0000-000000000000}"/>
          </ac:spMkLst>
        </pc:spChg>
        <pc:spChg chg="mod">
          <ac:chgData name="Ron Sercely" userId="de9ceea4-9423-4fd4-8ed3-22d2736b128e" providerId="ADAL" clId="{8BA6E7C4-BCC8-44E7-B54E-0944A93FA146}" dt="2019-04-08T16:51:32.789" v="425" actId="20577"/>
          <ac:spMkLst>
            <pc:docMk/>
            <pc:sldMk cId="1199928456" sldId="389"/>
            <ac:spMk id="5" creationId="{C88AD1EF-BE54-4DB9-BFAE-445390D2B5D0}"/>
          </ac:spMkLst>
        </pc:spChg>
        <pc:spChg chg="mod">
          <ac:chgData name="Ron Sercely" userId="de9ceea4-9423-4fd4-8ed3-22d2736b128e" providerId="ADAL" clId="{8BA6E7C4-BCC8-44E7-B54E-0944A93FA146}" dt="2019-04-08T17:28:23.290" v="899" actId="20577"/>
          <ac:spMkLst>
            <pc:docMk/>
            <pc:sldMk cId="1199928456" sldId="389"/>
            <ac:spMk id="6" creationId="{3EF94AAF-760C-44AD-ADCF-9644D0DBB6C5}"/>
          </ac:spMkLst>
        </pc:spChg>
        <pc:spChg chg="mod">
          <ac:chgData name="Ron Sercely" userId="de9ceea4-9423-4fd4-8ed3-22d2736b128e" providerId="ADAL" clId="{8BA6E7C4-BCC8-44E7-B54E-0944A93FA146}" dt="2019-04-08T16:52:07.197" v="448" actId="20577"/>
          <ac:spMkLst>
            <pc:docMk/>
            <pc:sldMk cId="1199928456" sldId="389"/>
            <ac:spMk id="7" creationId="{90323F02-5C47-4048-87AA-3A76A1B89551}"/>
          </ac:spMkLst>
        </pc:spChg>
        <pc:spChg chg="del mod">
          <ac:chgData name="Ron Sercely" userId="de9ceea4-9423-4fd4-8ed3-22d2736b128e" providerId="ADAL" clId="{8BA6E7C4-BCC8-44E7-B54E-0944A93FA146}" dt="2019-04-08T16:52:15.440" v="449" actId="478"/>
          <ac:spMkLst>
            <pc:docMk/>
            <pc:sldMk cId="1199928456" sldId="389"/>
            <ac:spMk id="8" creationId="{0A517067-CDA6-45F9-94BC-FE330E5DD37B}"/>
          </ac:spMkLst>
        </pc:spChg>
        <pc:spChg chg="add del mod">
          <ac:chgData name="Ron Sercely" userId="de9ceea4-9423-4fd4-8ed3-22d2736b128e" providerId="ADAL" clId="{8BA6E7C4-BCC8-44E7-B54E-0944A93FA146}" dt="2019-04-08T16:52:19.469" v="450" actId="478"/>
          <ac:spMkLst>
            <pc:docMk/>
            <pc:sldMk cId="1199928456" sldId="389"/>
            <ac:spMk id="9" creationId="{EAB07AC0-2BC7-4AD9-BE18-DF71A1A7903F}"/>
          </ac:spMkLst>
        </pc:spChg>
        <pc:spChg chg="add mod">
          <ac:chgData name="Ron Sercely" userId="de9ceea4-9423-4fd4-8ed3-22d2736b128e" providerId="ADAL" clId="{8BA6E7C4-BCC8-44E7-B54E-0944A93FA146}" dt="2019-04-08T16:52:37.119" v="452" actId="1076"/>
          <ac:spMkLst>
            <pc:docMk/>
            <pc:sldMk cId="1199928456" sldId="389"/>
            <ac:spMk id="10" creationId="{D04CC266-89F3-45FC-A7B3-89E3FB1DD4CA}"/>
          </ac:spMkLst>
        </pc:spChg>
        <pc:spChg chg="add mod">
          <ac:chgData name="Ron Sercely" userId="de9ceea4-9423-4fd4-8ed3-22d2736b128e" providerId="ADAL" clId="{8BA6E7C4-BCC8-44E7-B54E-0944A93FA146}" dt="2019-04-08T17:29:04.372" v="905" actId="14100"/>
          <ac:spMkLst>
            <pc:docMk/>
            <pc:sldMk cId="1199928456" sldId="389"/>
            <ac:spMk id="11" creationId="{2BEF61C7-CB3F-4664-9304-C9133071D606}"/>
          </ac:spMkLst>
        </pc:spChg>
      </pc:sldChg>
      <pc:sldChg chg="addSp modSp add modAnim">
        <pc:chgData name="Ron Sercely" userId="de9ceea4-9423-4fd4-8ed3-22d2736b128e" providerId="ADAL" clId="{8BA6E7C4-BCC8-44E7-B54E-0944A93FA146}" dt="2019-04-08T17:28:04.323" v="895" actId="14100"/>
        <pc:sldMkLst>
          <pc:docMk/>
          <pc:sldMk cId="2479123251" sldId="390"/>
        </pc:sldMkLst>
        <pc:spChg chg="mod">
          <ac:chgData name="Ron Sercely" userId="de9ceea4-9423-4fd4-8ed3-22d2736b128e" providerId="ADAL" clId="{8BA6E7C4-BCC8-44E7-B54E-0944A93FA146}" dt="2019-04-08T17:27:02.472" v="882" actId="20577"/>
          <ac:spMkLst>
            <pc:docMk/>
            <pc:sldMk cId="2479123251" sldId="390"/>
            <ac:spMk id="5" creationId="{C88AD1EF-BE54-4DB9-BFAE-445390D2B5D0}"/>
          </ac:spMkLst>
        </pc:spChg>
        <pc:spChg chg="mod">
          <ac:chgData name="Ron Sercely" userId="de9ceea4-9423-4fd4-8ed3-22d2736b128e" providerId="ADAL" clId="{8BA6E7C4-BCC8-44E7-B54E-0944A93FA146}" dt="2019-04-08T17:25:45.284" v="866" actId="20577"/>
          <ac:spMkLst>
            <pc:docMk/>
            <pc:sldMk cId="2479123251" sldId="390"/>
            <ac:spMk id="7" creationId="{90323F02-5C47-4048-87AA-3A76A1B89551}"/>
          </ac:spMkLst>
        </pc:spChg>
        <pc:spChg chg="mod">
          <ac:chgData name="Ron Sercely" userId="de9ceea4-9423-4fd4-8ed3-22d2736b128e" providerId="ADAL" clId="{8BA6E7C4-BCC8-44E7-B54E-0944A93FA146}" dt="2019-04-08T17:25:58.278" v="867"/>
          <ac:spMkLst>
            <pc:docMk/>
            <pc:sldMk cId="2479123251" sldId="390"/>
            <ac:spMk id="8" creationId="{0A517067-CDA6-45F9-94BC-FE330E5DD37B}"/>
          </ac:spMkLst>
        </pc:spChg>
        <pc:spChg chg="add mod">
          <ac:chgData name="Ron Sercely" userId="de9ceea4-9423-4fd4-8ed3-22d2736b128e" providerId="ADAL" clId="{8BA6E7C4-BCC8-44E7-B54E-0944A93FA146}" dt="2019-04-08T17:27:23.427" v="886" actId="14100"/>
          <ac:spMkLst>
            <pc:docMk/>
            <pc:sldMk cId="2479123251" sldId="390"/>
            <ac:spMk id="9" creationId="{63D56F1B-654C-4740-88C7-7CF7B1A667B9}"/>
          </ac:spMkLst>
        </pc:spChg>
        <pc:spChg chg="add mod">
          <ac:chgData name="Ron Sercely" userId="de9ceea4-9423-4fd4-8ed3-22d2736b128e" providerId="ADAL" clId="{8BA6E7C4-BCC8-44E7-B54E-0944A93FA146}" dt="2019-04-08T17:28:04.323" v="895" actId="14100"/>
          <ac:spMkLst>
            <pc:docMk/>
            <pc:sldMk cId="2479123251" sldId="390"/>
            <ac:spMk id="10" creationId="{700B1D69-85B0-4A81-AE63-71827AB3125B}"/>
          </ac:spMkLst>
        </pc:spChg>
      </pc:sldChg>
      <pc:sldChg chg="addSp delSp modSp add">
        <pc:chgData name="Ron Sercely" userId="de9ceea4-9423-4fd4-8ed3-22d2736b128e" providerId="ADAL" clId="{8BA6E7C4-BCC8-44E7-B54E-0944A93FA146}" dt="2019-04-08T17:33:33.956" v="943" actId="1038"/>
        <pc:sldMkLst>
          <pc:docMk/>
          <pc:sldMk cId="95833773" sldId="394"/>
        </pc:sldMkLst>
        <pc:spChg chg="mod">
          <ac:chgData name="Ron Sercely" userId="de9ceea4-9423-4fd4-8ed3-22d2736b128e" providerId="ADAL" clId="{8BA6E7C4-BCC8-44E7-B54E-0944A93FA146}" dt="2019-04-08T17:29:29.279" v="910" actId="20577"/>
          <ac:spMkLst>
            <pc:docMk/>
            <pc:sldMk cId="95833773" sldId="394"/>
            <ac:spMk id="2" creationId="{00000000-0000-0000-0000-000000000000}"/>
          </ac:spMkLst>
        </pc:spChg>
        <pc:spChg chg="mod">
          <ac:chgData name="Ron Sercely" userId="de9ceea4-9423-4fd4-8ed3-22d2736b128e" providerId="ADAL" clId="{8BA6E7C4-BCC8-44E7-B54E-0944A93FA146}" dt="2019-04-08T17:33:24.249" v="919" actId="1035"/>
          <ac:spMkLst>
            <pc:docMk/>
            <pc:sldMk cId="95833773" sldId="394"/>
            <ac:spMk id="17" creationId="{82E4C47D-C6FB-451E-B686-31A2EAB4F5A7}"/>
          </ac:spMkLst>
        </pc:spChg>
        <pc:spChg chg="mod">
          <ac:chgData name="Ron Sercely" userId="de9ceea4-9423-4fd4-8ed3-22d2736b128e" providerId="ADAL" clId="{8BA6E7C4-BCC8-44E7-B54E-0944A93FA146}" dt="2019-04-08T17:33:33.956" v="943" actId="1038"/>
          <ac:spMkLst>
            <pc:docMk/>
            <pc:sldMk cId="95833773" sldId="394"/>
            <ac:spMk id="18" creationId="{CFA69CEE-AEC6-4258-AF80-2FD8F5AD3DBC}"/>
          </ac:spMkLst>
        </pc:spChg>
        <pc:picChg chg="add mod ord">
          <ac:chgData name="Ron Sercely" userId="de9ceea4-9423-4fd4-8ed3-22d2736b128e" providerId="ADAL" clId="{8BA6E7C4-BCC8-44E7-B54E-0944A93FA146}" dt="2019-04-08T17:33:14.829" v="916" actId="1076"/>
          <ac:picMkLst>
            <pc:docMk/>
            <pc:sldMk cId="95833773" sldId="394"/>
            <ac:picMk id="3" creationId="{5CBA7BFC-7F7F-4F30-8ED4-B0360F425D1A}"/>
          </ac:picMkLst>
        </pc:picChg>
        <pc:picChg chg="del">
          <ac:chgData name="Ron Sercely" userId="de9ceea4-9423-4fd4-8ed3-22d2736b128e" providerId="ADAL" clId="{8BA6E7C4-BCC8-44E7-B54E-0944A93FA146}" dt="2019-04-08T17:32:47.348" v="911" actId="478"/>
          <ac:picMkLst>
            <pc:docMk/>
            <pc:sldMk cId="95833773" sldId="394"/>
            <ac:picMk id="19" creationId="{744D658E-A0F4-4A56-9A8A-5DEBC9026688}"/>
          </ac:picMkLst>
        </pc:picChg>
      </pc:sldChg>
      <pc:sldChg chg="modSp add">
        <pc:chgData name="Ron Sercely" userId="de9ceea4-9423-4fd4-8ed3-22d2736b128e" providerId="ADAL" clId="{8BA6E7C4-BCC8-44E7-B54E-0944A93FA146}" dt="2019-04-08T17:39:30.472" v="1006" actId="14100"/>
        <pc:sldMkLst>
          <pc:docMk/>
          <pc:sldMk cId="4269341927" sldId="395"/>
        </pc:sldMkLst>
        <pc:spChg chg="mod">
          <ac:chgData name="Ron Sercely" userId="de9ceea4-9423-4fd4-8ed3-22d2736b128e" providerId="ADAL" clId="{8BA6E7C4-BCC8-44E7-B54E-0944A93FA146}" dt="2019-04-08T17:33:43.482" v="945" actId="20577"/>
          <ac:spMkLst>
            <pc:docMk/>
            <pc:sldMk cId="4269341927" sldId="395"/>
            <ac:spMk id="2" creationId="{00000000-0000-0000-0000-000000000000}"/>
          </ac:spMkLst>
        </pc:spChg>
        <pc:spChg chg="mod">
          <ac:chgData name="Ron Sercely" userId="de9ceea4-9423-4fd4-8ed3-22d2736b128e" providerId="ADAL" clId="{8BA6E7C4-BCC8-44E7-B54E-0944A93FA146}" dt="2019-04-08T17:34:07.742" v="948" actId="27636"/>
          <ac:spMkLst>
            <pc:docMk/>
            <pc:sldMk cId="4269341927" sldId="395"/>
            <ac:spMk id="6" creationId="{3EF94AAF-760C-44AD-ADCF-9644D0DBB6C5}"/>
          </ac:spMkLst>
        </pc:spChg>
        <pc:spChg chg="mod">
          <ac:chgData name="Ron Sercely" userId="de9ceea4-9423-4fd4-8ed3-22d2736b128e" providerId="ADAL" clId="{8BA6E7C4-BCC8-44E7-B54E-0944A93FA146}" dt="2019-04-08T17:34:29.944" v="950" actId="1076"/>
          <ac:spMkLst>
            <pc:docMk/>
            <pc:sldMk cId="4269341927" sldId="395"/>
            <ac:spMk id="7" creationId="{90323F02-5C47-4048-87AA-3A76A1B89551}"/>
          </ac:spMkLst>
        </pc:spChg>
        <pc:spChg chg="mod">
          <ac:chgData name="Ron Sercely" userId="de9ceea4-9423-4fd4-8ed3-22d2736b128e" providerId="ADAL" clId="{8BA6E7C4-BCC8-44E7-B54E-0944A93FA146}" dt="2019-04-08T17:38:36.764" v="952" actId="1076"/>
          <ac:spMkLst>
            <pc:docMk/>
            <pc:sldMk cId="4269341927" sldId="395"/>
            <ac:spMk id="8" creationId="{0A517067-CDA6-45F9-94BC-FE330E5DD37B}"/>
          </ac:spMkLst>
        </pc:spChg>
        <pc:spChg chg="mod">
          <ac:chgData name="Ron Sercely" userId="de9ceea4-9423-4fd4-8ed3-22d2736b128e" providerId="ADAL" clId="{8BA6E7C4-BCC8-44E7-B54E-0944A93FA146}" dt="2019-04-08T17:39:11.082" v="1004" actId="14100"/>
          <ac:spMkLst>
            <pc:docMk/>
            <pc:sldMk cId="4269341927" sldId="395"/>
            <ac:spMk id="9" creationId="{63D56F1B-654C-4740-88C7-7CF7B1A667B9}"/>
          </ac:spMkLst>
        </pc:spChg>
        <pc:spChg chg="mod">
          <ac:chgData name="Ron Sercely" userId="de9ceea4-9423-4fd4-8ed3-22d2736b128e" providerId="ADAL" clId="{8BA6E7C4-BCC8-44E7-B54E-0944A93FA146}" dt="2019-04-08T17:39:30.472" v="1006" actId="14100"/>
          <ac:spMkLst>
            <pc:docMk/>
            <pc:sldMk cId="4269341927" sldId="395"/>
            <ac:spMk id="10" creationId="{700B1D69-85B0-4A81-AE63-71827AB3125B}"/>
          </ac:spMkLst>
        </pc:spChg>
      </pc:sldChg>
      <pc:sldChg chg="addSp delSp modSp add delAnim modAnim modNotesTx">
        <pc:chgData name="Ron Sercely" userId="de9ceea4-9423-4fd4-8ed3-22d2736b128e" providerId="ADAL" clId="{8BA6E7C4-BCC8-44E7-B54E-0944A93FA146}" dt="2019-04-08T19:11:25.820" v="3506" actId="20577"/>
        <pc:sldMkLst>
          <pc:docMk/>
          <pc:sldMk cId="1849008353" sldId="396"/>
        </pc:sldMkLst>
        <pc:spChg chg="mod">
          <ac:chgData name="Ron Sercely" userId="de9ceea4-9423-4fd4-8ed3-22d2736b128e" providerId="ADAL" clId="{8BA6E7C4-BCC8-44E7-B54E-0944A93FA146}" dt="2019-04-08T19:08:45.053" v="3408" actId="20577"/>
          <ac:spMkLst>
            <pc:docMk/>
            <pc:sldMk cId="1849008353" sldId="396"/>
            <ac:spMk id="2" creationId="{00000000-0000-0000-0000-000000000000}"/>
          </ac:spMkLst>
        </pc:spChg>
        <pc:spChg chg="del mod">
          <ac:chgData name="Ron Sercely" userId="de9ceea4-9423-4fd4-8ed3-22d2736b128e" providerId="ADAL" clId="{8BA6E7C4-BCC8-44E7-B54E-0944A93FA146}" dt="2019-04-08T19:09:23.663" v="3434"/>
          <ac:spMkLst>
            <pc:docMk/>
            <pc:sldMk cId="1849008353" sldId="396"/>
            <ac:spMk id="5" creationId="{C88AD1EF-BE54-4DB9-BFAE-445390D2B5D0}"/>
          </ac:spMkLst>
        </pc:spChg>
        <pc:spChg chg="mod">
          <ac:chgData name="Ron Sercely" userId="de9ceea4-9423-4fd4-8ed3-22d2736b128e" providerId="ADAL" clId="{8BA6E7C4-BCC8-44E7-B54E-0944A93FA146}" dt="2019-04-08T19:11:25.820" v="3506" actId="20577"/>
          <ac:spMkLst>
            <pc:docMk/>
            <pc:sldMk cId="1849008353" sldId="396"/>
            <ac:spMk id="6" creationId="{3EF94AAF-760C-44AD-ADCF-9644D0DBB6C5}"/>
          </ac:spMkLst>
        </pc:spChg>
        <pc:spChg chg="del mod">
          <ac:chgData name="Ron Sercely" userId="de9ceea4-9423-4fd4-8ed3-22d2736b128e" providerId="ADAL" clId="{8BA6E7C4-BCC8-44E7-B54E-0944A93FA146}" dt="2019-04-08T17:51:46.802" v="1559" actId="478"/>
          <ac:spMkLst>
            <pc:docMk/>
            <pc:sldMk cId="1849008353" sldId="396"/>
            <ac:spMk id="7" creationId="{90323F02-5C47-4048-87AA-3A76A1B89551}"/>
          </ac:spMkLst>
        </pc:spChg>
        <pc:spChg chg="add del mod">
          <ac:chgData name="Ron Sercely" userId="de9ceea4-9423-4fd4-8ed3-22d2736b128e" providerId="ADAL" clId="{8BA6E7C4-BCC8-44E7-B54E-0944A93FA146}" dt="2019-04-08T17:59:08.944" v="1835" actId="478"/>
          <ac:spMkLst>
            <pc:docMk/>
            <pc:sldMk cId="1849008353" sldId="396"/>
            <ac:spMk id="8" creationId="{DF29A154-F2B9-4036-9F88-9528E790CF23}"/>
          </ac:spMkLst>
        </pc:spChg>
        <pc:spChg chg="add del">
          <ac:chgData name="Ron Sercely" userId="de9ceea4-9423-4fd4-8ed3-22d2736b128e" providerId="ADAL" clId="{8BA6E7C4-BCC8-44E7-B54E-0944A93FA146}" dt="2019-04-08T17:51:43.860" v="1558" actId="478"/>
          <ac:spMkLst>
            <pc:docMk/>
            <pc:sldMk cId="1849008353" sldId="396"/>
            <ac:spMk id="9" creationId="{781C8B89-D082-4146-BF57-465750D8BE8E}"/>
          </ac:spMkLst>
        </pc:spChg>
        <pc:spChg chg="del mod">
          <ac:chgData name="Ron Sercely" userId="de9ceea4-9423-4fd4-8ed3-22d2736b128e" providerId="ADAL" clId="{8BA6E7C4-BCC8-44E7-B54E-0944A93FA146}" dt="2019-04-08T17:51:49.197" v="1560" actId="478"/>
          <ac:spMkLst>
            <pc:docMk/>
            <pc:sldMk cId="1849008353" sldId="396"/>
            <ac:spMk id="10" creationId="{D04CC266-89F3-45FC-A7B3-89E3FB1DD4CA}"/>
          </ac:spMkLst>
        </pc:spChg>
        <pc:spChg chg="del mod">
          <ac:chgData name="Ron Sercely" userId="de9ceea4-9423-4fd4-8ed3-22d2736b128e" providerId="ADAL" clId="{8BA6E7C4-BCC8-44E7-B54E-0944A93FA146}" dt="2019-04-08T17:59:11.136" v="1836" actId="478"/>
          <ac:spMkLst>
            <pc:docMk/>
            <pc:sldMk cId="1849008353" sldId="396"/>
            <ac:spMk id="11" creationId="{2BEF61C7-CB3F-4664-9304-C9133071D606}"/>
          </ac:spMkLst>
        </pc:spChg>
        <pc:spChg chg="add del mod">
          <ac:chgData name="Ron Sercely" userId="de9ceea4-9423-4fd4-8ed3-22d2736b128e" providerId="ADAL" clId="{8BA6E7C4-BCC8-44E7-B54E-0944A93FA146}" dt="2019-04-08T17:51:52.143" v="1561" actId="478"/>
          <ac:spMkLst>
            <pc:docMk/>
            <pc:sldMk cId="1849008353" sldId="396"/>
            <ac:spMk id="13" creationId="{3CE06C14-D21F-490C-8FF0-25DB51B1A3EE}"/>
          </ac:spMkLst>
        </pc:spChg>
        <pc:spChg chg="add mod">
          <ac:chgData name="Ron Sercely" userId="de9ceea4-9423-4fd4-8ed3-22d2736b128e" providerId="ADAL" clId="{8BA6E7C4-BCC8-44E7-B54E-0944A93FA146}" dt="2019-04-08T19:09:17.439" v="3433" actId="20577"/>
          <ac:spMkLst>
            <pc:docMk/>
            <pc:sldMk cId="1849008353" sldId="396"/>
            <ac:spMk id="14" creationId="{DBF53ECD-F732-4AD0-8A0F-30BBD2AADFB3}"/>
          </ac:spMkLst>
        </pc:spChg>
        <pc:spChg chg="add del mod">
          <ac:chgData name="Ron Sercely" userId="de9ceea4-9423-4fd4-8ed3-22d2736b128e" providerId="ADAL" clId="{8BA6E7C4-BCC8-44E7-B54E-0944A93FA146}" dt="2019-04-08T19:09:33.613" v="3435" actId="478"/>
          <ac:spMkLst>
            <pc:docMk/>
            <pc:sldMk cId="1849008353" sldId="396"/>
            <ac:spMk id="15" creationId="{16524E06-17FF-4F8F-9B5C-E8792DCA43A0}"/>
          </ac:spMkLst>
        </pc:spChg>
        <pc:spChg chg="add mod">
          <ac:chgData name="Ron Sercely" userId="de9ceea4-9423-4fd4-8ed3-22d2736b128e" providerId="ADAL" clId="{8BA6E7C4-BCC8-44E7-B54E-0944A93FA146}" dt="2019-04-08T19:10:18.947" v="3474" actId="1076"/>
          <ac:spMkLst>
            <pc:docMk/>
            <pc:sldMk cId="1849008353" sldId="396"/>
            <ac:spMk id="16" creationId="{07AFF1E3-D031-4432-87D2-F7FD04AD4C6A}"/>
          </ac:spMkLst>
        </pc:spChg>
      </pc:sldChg>
      <pc:sldChg chg="addSp delSp modSp add">
        <pc:chgData name="Ron Sercely" userId="de9ceea4-9423-4fd4-8ed3-22d2736b128e" providerId="ADAL" clId="{8BA6E7C4-BCC8-44E7-B54E-0944A93FA146}" dt="2019-04-08T19:20:08.138" v="3540" actId="20577"/>
        <pc:sldMkLst>
          <pc:docMk/>
          <pc:sldMk cId="62971176" sldId="397"/>
        </pc:sldMkLst>
        <pc:spChg chg="mod">
          <ac:chgData name="Ron Sercely" userId="de9ceea4-9423-4fd4-8ed3-22d2736b128e" providerId="ADAL" clId="{8BA6E7C4-BCC8-44E7-B54E-0944A93FA146}" dt="2019-04-08T19:20:08.138" v="3540" actId="20577"/>
          <ac:spMkLst>
            <pc:docMk/>
            <pc:sldMk cId="62971176" sldId="397"/>
            <ac:spMk id="2" creationId="{00000000-0000-0000-0000-000000000000}"/>
          </ac:spMkLst>
        </pc:spChg>
        <pc:spChg chg="del">
          <ac:chgData name="Ron Sercely" userId="de9ceea4-9423-4fd4-8ed3-22d2736b128e" providerId="ADAL" clId="{8BA6E7C4-BCC8-44E7-B54E-0944A93FA146}" dt="2019-04-08T19:13:02.141" v="3513" actId="478"/>
          <ac:spMkLst>
            <pc:docMk/>
            <pc:sldMk cId="62971176" sldId="397"/>
            <ac:spMk id="5" creationId="{C88AD1EF-BE54-4DB9-BFAE-445390D2B5D0}"/>
          </ac:spMkLst>
        </pc:spChg>
        <pc:spChg chg="mod">
          <ac:chgData name="Ron Sercely" userId="de9ceea4-9423-4fd4-8ed3-22d2736b128e" providerId="ADAL" clId="{8BA6E7C4-BCC8-44E7-B54E-0944A93FA146}" dt="2019-04-08T19:14:33.169" v="3530" actId="14100"/>
          <ac:spMkLst>
            <pc:docMk/>
            <pc:sldMk cId="62971176" sldId="397"/>
            <ac:spMk id="6" creationId="{3EF94AAF-760C-44AD-ADCF-9644D0DBB6C5}"/>
          </ac:spMkLst>
        </pc:spChg>
        <pc:spChg chg="add mod">
          <ac:chgData name="Ron Sercely" userId="de9ceea4-9423-4fd4-8ed3-22d2736b128e" providerId="ADAL" clId="{8BA6E7C4-BCC8-44E7-B54E-0944A93FA146}" dt="2019-04-08T19:14:24.456" v="3528" actId="1076"/>
          <ac:spMkLst>
            <pc:docMk/>
            <pc:sldMk cId="62971176" sldId="397"/>
            <ac:spMk id="7" creationId="{1CA1095D-5223-4E3F-A26F-402BF5D10190}"/>
          </ac:spMkLst>
        </pc:spChg>
        <pc:spChg chg="add del mod">
          <ac:chgData name="Ron Sercely" userId="de9ceea4-9423-4fd4-8ed3-22d2736b128e" providerId="ADAL" clId="{8BA6E7C4-BCC8-44E7-B54E-0944A93FA146}" dt="2019-04-08T19:13:20.847" v="3518" actId="478"/>
          <ac:spMkLst>
            <pc:docMk/>
            <pc:sldMk cId="62971176" sldId="397"/>
            <ac:spMk id="8" creationId="{5B6BB02D-A511-42CF-B9EC-4D080999FDE9}"/>
          </ac:spMkLst>
        </pc:spChg>
      </pc:sldChg>
      <pc:sldChg chg="addSp delSp modSp add">
        <pc:chgData name="Ron Sercely" userId="de9ceea4-9423-4fd4-8ed3-22d2736b128e" providerId="ADAL" clId="{8BA6E7C4-BCC8-44E7-B54E-0944A93FA146}" dt="2019-04-08T18:05:48.592" v="1947" actId="1036"/>
        <pc:sldMkLst>
          <pc:docMk/>
          <pc:sldMk cId="2607485814" sldId="398"/>
        </pc:sldMkLst>
        <pc:spChg chg="mod">
          <ac:chgData name="Ron Sercely" userId="de9ceea4-9423-4fd4-8ed3-22d2736b128e" providerId="ADAL" clId="{8BA6E7C4-BCC8-44E7-B54E-0944A93FA146}" dt="2019-04-08T18:03:12.780" v="1926" actId="20577"/>
          <ac:spMkLst>
            <pc:docMk/>
            <pc:sldMk cId="2607485814" sldId="398"/>
            <ac:spMk id="2" creationId="{00000000-0000-0000-0000-000000000000}"/>
          </ac:spMkLst>
        </pc:spChg>
        <pc:picChg chg="add mod">
          <ac:chgData name="Ron Sercely" userId="de9ceea4-9423-4fd4-8ed3-22d2736b128e" providerId="ADAL" clId="{8BA6E7C4-BCC8-44E7-B54E-0944A93FA146}" dt="2019-04-08T18:05:48.592" v="1947" actId="1036"/>
          <ac:picMkLst>
            <pc:docMk/>
            <pc:sldMk cId="2607485814" sldId="398"/>
            <ac:picMk id="3" creationId="{DFBAB6B1-4A73-4674-891E-5B73778C8828}"/>
          </ac:picMkLst>
        </pc:picChg>
        <pc:picChg chg="del">
          <ac:chgData name="Ron Sercely" userId="de9ceea4-9423-4fd4-8ed3-22d2736b128e" providerId="ADAL" clId="{8BA6E7C4-BCC8-44E7-B54E-0944A93FA146}" dt="2019-04-08T18:05:36.451" v="1927" actId="478"/>
          <ac:picMkLst>
            <pc:docMk/>
            <pc:sldMk cId="2607485814" sldId="398"/>
            <ac:picMk id="19" creationId="{744D658E-A0F4-4A56-9A8A-5DEBC9026688}"/>
          </ac:picMkLst>
        </pc:picChg>
      </pc:sldChg>
      <pc:sldChg chg="addSp delSp modSp add delAnim modAnim">
        <pc:chgData name="Ron Sercely" userId="de9ceea4-9423-4fd4-8ed3-22d2736b128e" providerId="ADAL" clId="{8BA6E7C4-BCC8-44E7-B54E-0944A93FA146}" dt="2019-04-08T19:32:02.625" v="4197" actId="1035"/>
        <pc:sldMkLst>
          <pc:docMk/>
          <pc:sldMk cId="4084339787" sldId="399"/>
        </pc:sldMkLst>
        <pc:spChg chg="mod">
          <ac:chgData name="Ron Sercely" userId="de9ceea4-9423-4fd4-8ed3-22d2736b128e" providerId="ADAL" clId="{8BA6E7C4-BCC8-44E7-B54E-0944A93FA146}" dt="2019-04-08T19:29:14.980" v="4077" actId="20577"/>
          <ac:spMkLst>
            <pc:docMk/>
            <pc:sldMk cId="4084339787" sldId="399"/>
            <ac:spMk id="2" creationId="{00000000-0000-0000-0000-000000000000}"/>
          </ac:spMkLst>
        </pc:spChg>
        <pc:spChg chg="mod">
          <ac:chgData name="Ron Sercely" userId="de9ceea4-9423-4fd4-8ed3-22d2736b128e" providerId="ADAL" clId="{8BA6E7C4-BCC8-44E7-B54E-0944A93FA146}" dt="2019-04-08T19:31:52.818" v="4169" actId="1035"/>
          <ac:spMkLst>
            <pc:docMk/>
            <pc:sldMk cId="4084339787" sldId="399"/>
            <ac:spMk id="5" creationId="{C88AD1EF-BE54-4DB9-BFAE-445390D2B5D0}"/>
          </ac:spMkLst>
        </pc:spChg>
        <pc:spChg chg="mod">
          <ac:chgData name="Ron Sercely" userId="de9ceea4-9423-4fd4-8ed3-22d2736b128e" providerId="ADAL" clId="{8BA6E7C4-BCC8-44E7-B54E-0944A93FA146}" dt="2019-04-08T19:32:02.625" v="4197" actId="1035"/>
          <ac:spMkLst>
            <pc:docMk/>
            <pc:sldMk cId="4084339787" sldId="399"/>
            <ac:spMk id="6" creationId="{3EF94AAF-760C-44AD-ADCF-9644D0DBB6C5}"/>
          </ac:spMkLst>
        </pc:spChg>
        <pc:spChg chg="del mod">
          <ac:chgData name="Ron Sercely" userId="de9ceea4-9423-4fd4-8ed3-22d2736b128e" providerId="ADAL" clId="{8BA6E7C4-BCC8-44E7-B54E-0944A93FA146}" dt="2019-04-08T19:29:55.051" v="4087" actId="478"/>
          <ac:spMkLst>
            <pc:docMk/>
            <pc:sldMk cId="4084339787" sldId="399"/>
            <ac:spMk id="7" creationId="{90323F02-5C47-4048-87AA-3A76A1B89551}"/>
          </ac:spMkLst>
        </pc:spChg>
        <pc:spChg chg="del mod">
          <ac:chgData name="Ron Sercely" userId="de9ceea4-9423-4fd4-8ed3-22d2736b128e" providerId="ADAL" clId="{8BA6E7C4-BCC8-44E7-B54E-0944A93FA146}" dt="2019-04-08T19:29:47.049" v="4085" actId="478"/>
          <ac:spMkLst>
            <pc:docMk/>
            <pc:sldMk cId="4084339787" sldId="399"/>
            <ac:spMk id="8" creationId="{0A517067-CDA6-45F9-94BC-FE330E5DD37B}"/>
          </ac:spMkLst>
        </pc:spChg>
        <pc:spChg chg="del mod">
          <ac:chgData name="Ron Sercely" userId="de9ceea4-9423-4fd4-8ed3-22d2736b128e" providerId="ADAL" clId="{8BA6E7C4-BCC8-44E7-B54E-0944A93FA146}" dt="2019-04-08T18:17:12.408" v="2112" actId="478"/>
          <ac:spMkLst>
            <pc:docMk/>
            <pc:sldMk cId="4084339787" sldId="399"/>
            <ac:spMk id="9" creationId="{63D56F1B-654C-4740-88C7-7CF7B1A667B9}"/>
          </ac:spMkLst>
        </pc:spChg>
        <pc:spChg chg="add del mod">
          <ac:chgData name="Ron Sercely" userId="de9ceea4-9423-4fd4-8ed3-22d2736b128e" providerId="ADAL" clId="{8BA6E7C4-BCC8-44E7-B54E-0944A93FA146}" dt="2019-04-08T19:29:50.919" v="4086" actId="478"/>
          <ac:spMkLst>
            <pc:docMk/>
            <pc:sldMk cId="4084339787" sldId="399"/>
            <ac:spMk id="9" creationId="{F1E6A7A0-A2AF-45DC-AD00-EB660C4E418E}"/>
          </ac:spMkLst>
        </pc:spChg>
        <pc:spChg chg="del">
          <ac:chgData name="Ron Sercely" userId="de9ceea4-9423-4fd4-8ed3-22d2736b128e" providerId="ADAL" clId="{8BA6E7C4-BCC8-44E7-B54E-0944A93FA146}" dt="2019-04-08T18:17:14.778" v="2113" actId="478"/>
          <ac:spMkLst>
            <pc:docMk/>
            <pc:sldMk cId="4084339787" sldId="399"/>
            <ac:spMk id="10" creationId="{700B1D69-85B0-4A81-AE63-71827AB3125B}"/>
          </ac:spMkLst>
        </pc:spChg>
        <pc:spChg chg="add del mod">
          <ac:chgData name="Ron Sercely" userId="de9ceea4-9423-4fd4-8ed3-22d2736b128e" providerId="ADAL" clId="{8BA6E7C4-BCC8-44E7-B54E-0944A93FA146}" dt="2019-04-08T19:30:42.598" v="4141" actId="478"/>
          <ac:spMkLst>
            <pc:docMk/>
            <pc:sldMk cId="4084339787" sldId="399"/>
            <ac:spMk id="11" creationId="{5AB34CAE-1853-4FEC-88E4-D8AB560A4452}"/>
          </ac:spMkLst>
        </pc:spChg>
        <pc:spChg chg="add del mod">
          <ac:chgData name="Ron Sercely" userId="de9ceea4-9423-4fd4-8ed3-22d2736b128e" providerId="ADAL" clId="{8BA6E7C4-BCC8-44E7-B54E-0944A93FA146}" dt="2019-04-08T19:30:39.024" v="4140" actId="478"/>
          <ac:spMkLst>
            <pc:docMk/>
            <pc:sldMk cId="4084339787" sldId="399"/>
            <ac:spMk id="12" creationId="{5952B914-A6AF-40CC-864E-4B65AD122549}"/>
          </ac:spMkLst>
        </pc:spChg>
      </pc:sldChg>
      <pc:sldChg chg="addSp delSp modSp add modAnim">
        <pc:chgData name="Ron Sercely" userId="de9ceea4-9423-4fd4-8ed3-22d2736b128e" providerId="ADAL" clId="{8BA6E7C4-BCC8-44E7-B54E-0944A93FA146}" dt="2019-04-08T18:50:48.826" v="3139" actId="20577"/>
        <pc:sldMkLst>
          <pc:docMk/>
          <pc:sldMk cId="3345508605" sldId="400"/>
        </pc:sldMkLst>
        <pc:spChg chg="mod">
          <ac:chgData name="Ron Sercely" userId="de9ceea4-9423-4fd4-8ed3-22d2736b128e" providerId="ADAL" clId="{8BA6E7C4-BCC8-44E7-B54E-0944A93FA146}" dt="2019-04-08T18:42:14.219" v="2978" actId="20577"/>
          <ac:spMkLst>
            <pc:docMk/>
            <pc:sldMk cId="3345508605" sldId="400"/>
            <ac:spMk id="2" creationId="{00000000-0000-0000-0000-000000000000}"/>
          </ac:spMkLst>
        </pc:spChg>
        <pc:spChg chg="mod">
          <ac:chgData name="Ron Sercely" userId="de9ceea4-9423-4fd4-8ed3-22d2736b128e" providerId="ADAL" clId="{8BA6E7C4-BCC8-44E7-B54E-0944A93FA146}" dt="2019-04-08T18:43:29.666" v="2997" actId="20577"/>
          <ac:spMkLst>
            <pc:docMk/>
            <pc:sldMk cId="3345508605" sldId="400"/>
            <ac:spMk id="5" creationId="{C88AD1EF-BE54-4DB9-BFAE-445390D2B5D0}"/>
          </ac:spMkLst>
        </pc:spChg>
        <pc:spChg chg="mod">
          <ac:chgData name="Ron Sercely" userId="de9ceea4-9423-4fd4-8ed3-22d2736b128e" providerId="ADAL" clId="{8BA6E7C4-BCC8-44E7-B54E-0944A93FA146}" dt="2019-04-08T18:50:48.826" v="3139" actId="20577"/>
          <ac:spMkLst>
            <pc:docMk/>
            <pc:sldMk cId="3345508605" sldId="400"/>
            <ac:spMk id="6" creationId="{3EF94AAF-760C-44AD-ADCF-9644D0DBB6C5}"/>
          </ac:spMkLst>
        </pc:spChg>
        <pc:spChg chg="del">
          <ac:chgData name="Ron Sercely" userId="de9ceea4-9423-4fd4-8ed3-22d2736b128e" providerId="ADAL" clId="{8BA6E7C4-BCC8-44E7-B54E-0944A93FA146}" dt="2019-04-08T18:19:32.502" v="2163" actId="478"/>
          <ac:spMkLst>
            <pc:docMk/>
            <pc:sldMk cId="3345508605" sldId="400"/>
            <ac:spMk id="7" creationId="{90323F02-5C47-4048-87AA-3A76A1B89551}"/>
          </ac:spMkLst>
        </pc:spChg>
        <pc:spChg chg="add del mod">
          <ac:chgData name="Ron Sercely" userId="de9ceea4-9423-4fd4-8ed3-22d2736b128e" providerId="ADAL" clId="{8BA6E7C4-BCC8-44E7-B54E-0944A93FA146}" dt="2019-04-08T18:19:27.527" v="2162" actId="478"/>
          <ac:spMkLst>
            <pc:docMk/>
            <pc:sldMk cId="3345508605" sldId="400"/>
            <ac:spMk id="8" creationId="{EEAEE004-8015-4BB8-AE25-22F377803148}"/>
          </ac:spMkLst>
        </pc:spChg>
        <pc:spChg chg="del">
          <ac:chgData name="Ron Sercely" userId="de9ceea4-9423-4fd4-8ed3-22d2736b128e" providerId="ADAL" clId="{8BA6E7C4-BCC8-44E7-B54E-0944A93FA146}" dt="2019-04-08T18:19:25.284" v="2161" actId="478"/>
          <ac:spMkLst>
            <pc:docMk/>
            <pc:sldMk cId="3345508605" sldId="400"/>
            <ac:spMk id="10" creationId="{D04CC266-89F3-45FC-A7B3-89E3FB1DD4CA}"/>
          </ac:spMkLst>
        </pc:spChg>
        <pc:spChg chg="del">
          <ac:chgData name="Ron Sercely" userId="de9ceea4-9423-4fd4-8ed3-22d2736b128e" providerId="ADAL" clId="{8BA6E7C4-BCC8-44E7-B54E-0944A93FA146}" dt="2019-04-08T18:28:54.720" v="2527"/>
          <ac:spMkLst>
            <pc:docMk/>
            <pc:sldMk cId="3345508605" sldId="400"/>
            <ac:spMk id="11" creationId="{2BEF61C7-CB3F-4664-9304-C9133071D606}"/>
          </ac:spMkLst>
        </pc:spChg>
        <pc:spChg chg="add del mod">
          <ac:chgData name="Ron Sercely" userId="de9ceea4-9423-4fd4-8ed3-22d2736b128e" providerId="ADAL" clId="{8BA6E7C4-BCC8-44E7-B54E-0944A93FA146}" dt="2019-04-08T18:20:09.235" v="2175" actId="478"/>
          <ac:spMkLst>
            <pc:docMk/>
            <pc:sldMk cId="3345508605" sldId="400"/>
            <ac:spMk id="12" creationId="{182AFA77-9C17-4891-B18F-B799B339A861}"/>
          </ac:spMkLst>
        </pc:spChg>
        <pc:spChg chg="add mod">
          <ac:chgData name="Ron Sercely" userId="de9ceea4-9423-4fd4-8ed3-22d2736b128e" providerId="ADAL" clId="{8BA6E7C4-BCC8-44E7-B54E-0944A93FA146}" dt="2019-04-08T18:48:44.050" v="3018" actId="14100"/>
          <ac:spMkLst>
            <pc:docMk/>
            <pc:sldMk cId="3345508605" sldId="400"/>
            <ac:spMk id="13" creationId="{9A661C06-82E4-4B69-A2BB-1A7B2C5B7F73}"/>
          </ac:spMkLst>
        </pc:spChg>
      </pc:sldChg>
      <pc:sldChg chg="addSp delSp modSp add modAnim">
        <pc:chgData name="Ron Sercely" userId="de9ceea4-9423-4fd4-8ed3-22d2736b128e" providerId="ADAL" clId="{8BA6E7C4-BCC8-44E7-B54E-0944A93FA146}" dt="2019-04-08T19:03:01.963" v="3375"/>
        <pc:sldMkLst>
          <pc:docMk/>
          <pc:sldMk cId="959346703" sldId="401"/>
        </pc:sldMkLst>
        <pc:spChg chg="mod">
          <ac:chgData name="Ron Sercely" userId="de9ceea4-9423-4fd4-8ed3-22d2736b128e" providerId="ADAL" clId="{8BA6E7C4-BCC8-44E7-B54E-0944A93FA146}" dt="2019-04-08T18:51:10.697" v="3160" actId="20577"/>
          <ac:spMkLst>
            <pc:docMk/>
            <pc:sldMk cId="959346703" sldId="401"/>
            <ac:spMk id="5" creationId="{C88AD1EF-BE54-4DB9-BFAE-445390D2B5D0}"/>
          </ac:spMkLst>
        </pc:spChg>
        <pc:spChg chg="mod">
          <ac:chgData name="Ron Sercely" userId="de9ceea4-9423-4fd4-8ed3-22d2736b128e" providerId="ADAL" clId="{8BA6E7C4-BCC8-44E7-B54E-0944A93FA146}" dt="2019-04-08T18:55:13.341" v="3231" actId="20577"/>
          <ac:spMkLst>
            <pc:docMk/>
            <pc:sldMk cId="959346703" sldId="401"/>
            <ac:spMk id="6" creationId="{3EF94AAF-760C-44AD-ADCF-9644D0DBB6C5}"/>
          </ac:spMkLst>
        </pc:spChg>
        <pc:spChg chg="add mod">
          <ac:chgData name="Ron Sercely" userId="de9ceea4-9423-4fd4-8ed3-22d2736b128e" providerId="ADAL" clId="{8BA6E7C4-BCC8-44E7-B54E-0944A93FA146}" dt="2019-04-08T18:54:53.183" v="3204" actId="14100"/>
          <ac:spMkLst>
            <pc:docMk/>
            <pc:sldMk cId="959346703" sldId="401"/>
            <ac:spMk id="7" creationId="{9421D1FF-498A-4CCA-ADB9-E54EF0BC4239}"/>
          </ac:spMkLst>
        </pc:spChg>
        <pc:spChg chg="add mod">
          <ac:chgData name="Ron Sercely" userId="de9ceea4-9423-4fd4-8ed3-22d2736b128e" providerId="ADAL" clId="{8BA6E7C4-BCC8-44E7-B54E-0944A93FA146}" dt="2019-04-08T18:55:57.546" v="3234" actId="14100"/>
          <ac:spMkLst>
            <pc:docMk/>
            <pc:sldMk cId="959346703" sldId="401"/>
            <ac:spMk id="8" creationId="{6C97B3CE-A180-4537-9A6F-8AB5970ADBD3}"/>
          </ac:spMkLst>
        </pc:spChg>
        <pc:spChg chg="add del">
          <ac:chgData name="Ron Sercely" userId="de9ceea4-9423-4fd4-8ed3-22d2736b128e" providerId="ADAL" clId="{8BA6E7C4-BCC8-44E7-B54E-0944A93FA146}" dt="2019-04-08T18:56:30.996" v="3236"/>
          <ac:spMkLst>
            <pc:docMk/>
            <pc:sldMk cId="959346703" sldId="401"/>
            <ac:spMk id="9" creationId="{20D373C9-A77C-4D4A-8E1E-6971EAC1A6D5}"/>
          </ac:spMkLst>
        </pc:spChg>
        <pc:spChg chg="mod">
          <ac:chgData name="Ron Sercely" userId="de9ceea4-9423-4fd4-8ed3-22d2736b128e" providerId="ADAL" clId="{8BA6E7C4-BCC8-44E7-B54E-0944A93FA146}" dt="2019-04-08T18:52:24.449" v="3172" actId="14100"/>
          <ac:spMkLst>
            <pc:docMk/>
            <pc:sldMk cId="959346703" sldId="401"/>
            <ac:spMk id="13" creationId="{9A661C06-82E4-4B69-A2BB-1A7B2C5B7F73}"/>
          </ac:spMkLst>
        </pc:spChg>
      </pc:sldChg>
      <pc:sldChg chg="addSp delSp modSp add delAnim">
        <pc:chgData name="Ron Sercely" userId="de9ceea4-9423-4fd4-8ed3-22d2736b128e" providerId="ADAL" clId="{8BA6E7C4-BCC8-44E7-B54E-0944A93FA146}" dt="2019-04-08T19:16:34.178" v="3535" actId="20577"/>
        <pc:sldMkLst>
          <pc:docMk/>
          <pc:sldMk cId="3452618361" sldId="402"/>
        </pc:sldMkLst>
        <pc:spChg chg="mod">
          <ac:chgData name="Ron Sercely" userId="de9ceea4-9423-4fd4-8ed3-22d2736b128e" providerId="ADAL" clId="{8BA6E7C4-BCC8-44E7-B54E-0944A93FA146}" dt="2019-04-08T18:57:09.235" v="3263" actId="20577"/>
          <ac:spMkLst>
            <pc:docMk/>
            <pc:sldMk cId="3452618361" sldId="402"/>
            <ac:spMk id="5" creationId="{C88AD1EF-BE54-4DB9-BFAE-445390D2B5D0}"/>
          </ac:spMkLst>
        </pc:spChg>
        <pc:spChg chg="mod">
          <ac:chgData name="Ron Sercely" userId="de9ceea4-9423-4fd4-8ed3-22d2736b128e" providerId="ADAL" clId="{8BA6E7C4-BCC8-44E7-B54E-0944A93FA146}" dt="2019-04-08T19:16:34.178" v="3535" actId="20577"/>
          <ac:spMkLst>
            <pc:docMk/>
            <pc:sldMk cId="3452618361" sldId="402"/>
            <ac:spMk id="6" creationId="{3EF94AAF-760C-44AD-ADCF-9644D0DBB6C5}"/>
          </ac:spMkLst>
        </pc:spChg>
        <pc:spChg chg="del">
          <ac:chgData name="Ron Sercely" userId="de9ceea4-9423-4fd4-8ed3-22d2736b128e" providerId="ADAL" clId="{8BA6E7C4-BCC8-44E7-B54E-0944A93FA146}" dt="2019-04-08T18:57:37.785" v="3270" actId="478"/>
          <ac:spMkLst>
            <pc:docMk/>
            <pc:sldMk cId="3452618361" sldId="402"/>
            <ac:spMk id="7" creationId="{9421D1FF-498A-4CCA-ADB9-E54EF0BC4239}"/>
          </ac:spMkLst>
        </pc:spChg>
        <pc:spChg chg="del">
          <ac:chgData name="Ron Sercely" userId="de9ceea4-9423-4fd4-8ed3-22d2736b128e" providerId="ADAL" clId="{8BA6E7C4-BCC8-44E7-B54E-0944A93FA146}" dt="2019-04-08T18:57:34.694" v="3268" actId="478"/>
          <ac:spMkLst>
            <pc:docMk/>
            <pc:sldMk cId="3452618361" sldId="402"/>
            <ac:spMk id="8" creationId="{6C97B3CE-A180-4537-9A6F-8AB5970ADBD3}"/>
          </ac:spMkLst>
        </pc:spChg>
        <pc:spChg chg="add mod">
          <ac:chgData name="Ron Sercely" userId="de9ceea4-9423-4fd4-8ed3-22d2736b128e" providerId="ADAL" clId="{8BA6E7C4-BCC8-44E7-B54E-0944A93FA146}" dt="2019-04-08T18:57:49.701" v="3286" actId="20577"/>
          <ac:spMkLst>
            <pc:docMk/>
            <pc:sldMk cId="3452618361" sldId="402"/>
            <ac:spMk id="9" creationId="{18ABCB43-82AD-4281-8FFD-1D9D3CE06A79}"/>
          </ac:spMkLst>
        </pc:spChg>
        <pc:spChg chg="del">
          <ac:chgData name="Ron Sercely" userId="de9ceea4-9423-4fd4-8ed3-22d2736b128e" providerId="ADAL" clId="{8BA6E7C4-BCC8-44E7-B54E-0944A93FA146}" dt="2019-04-08T18:57:36.329" v="3269" actId="478"/>
          <ac:spMkLst>
            <pc:docMk/>
            <pc:sldMk cId="3452618361" sldId="402"/>
            <ac:spMk id="13" creationId="{9A661C06-82E4-4B69-A2BB-1A7B2C5B7F73}"/>
          </ac:spMkLst>
        </pc:spChg>
      </pc:sldChg>
      <pc:sldChg chg="addSp delSp modSp add modAnim modNotesTx">
        <pc:chgData name="Ron Sercely" userId="de9ceea4-9423-4fd4-8ed3-22d2736b128e" providerId="ADAL" clId="{8BA6E7C4-BCC8-44E7-B54E-0944A93FA146}" dt="2019-04-08T19:49:21.121" v="4854"/>
        <pc:sldMkLst>
          <pc:docMk/>
          <pc:sldMk cId="2757319059" sldId="403"/>
        </pc:sldMkLst>
        <pc:spChg chg="mod">
          <ac:chgData name="Ron Sercely" userId="de9ceea4-9423-4fd4-8ed3-22d2736b128e" providerId="ADAL" clId="{8BA6E7C4-BCC8-44E7-B54E-0944A93FA146}" dt="2019-04-08T19:20:00.404" v="3539" actId="20577"/>
          <ac:spMkLst>
            <pc:docMk/>
            <pc:sldMk cId="2757319059" sldId="403"/>
            <ac:spMk id="2" creationId="{00000000-0000-0000-0000-000000000000}"/>
          </ac:spMkLst>
        </pc:spChg>
        <pc:spChg chg="add del">
          <ac:chgData name="Ron Sercely" userId="de9ceea4-9423-4fd4-8ed3-22d2736b128e" providerId="ADAL" clId="{8BA6E7C4-BCC8-44E7-B54E-0944A93FA146}" dt="2019-04-08T19:21:27.603" v="3567" actId="478"/>
          <ac:spMkLst>
            <pc:docMk/>
            <pc:sldMk cId="2757319059" sldId="403"/>
            <ac:spMk id="3" creationId="{DF2BF53D-DF3E-4DC9-9107-C1F7A9A7F3B4}"/>
          </ac:spMkLst>
        </pc:spChg>
        <pc:spChg chg="mod">
          <ac:chgData name="Ron Sercely" userId="de9ceea4-9423-4fd4-8ed3-22d2736b128e" providerId="ADAL" clId="{8BA6E7C4-BCC8-44E7-B54E-0944A93FA146}" dt="2019-04-08T19:48:52.276" v="4853" actId="20577"/>
          <ac:spMkLst>
            <pc:docMk/>
            <pc:sldMk cId="2757319059" sldId="403"/>
            <ac:spMk id="6" creationId="{3EF94AAF-760C-44AD-ADCF-9644D0DBB6C5}"/>
          </ac:spMkLst>
        </pc:spChg>
        <pc:spChg chg="del">
          <ac:chgData name="Ron Sercely" userId="de9ceea4-9423-4fd4-8ed3-22d2736b128e" providerId="ADAL" clId="{8BA6E7C4-BCC8-44E7-B54E-0944A93FA146}" dt="2019-04-08T19:20:40.004" v="3541" actId="478"/>
          <ac:spMkLst>
            <pc:docMk/>
            <pc:sldMk cId="2757319059" sldId="403"/>
            <ac:spMk id="7" creationId="{1CA1095D-5223-4E3F-A26F-402BF5D10190}"/>
          </ac:spMkLst>
        </pc:spChg>
        <pc:spChg chg="add mod">
          <ac:chgData name="Ron Sercely" userId="de9ceea4-9423-4fd4-8ed3-22d2736b128e" providerId="ADAL" clId="{8BA6E7C4-BCC8-44E7-B54E-0944A93FA146}" dt="2019-04-08T19:21:03.789" v="3564" actId="20577"/>
          <ac:spMkLst>
            <pc:docMk/>
            <pc:sldMk cId="2757319059" sldId="403"/>
            <ac:spMk id="8" creationId="{BDA67BB9-BCD1-42C9-9036-642004066F61}"/>
          </ac:spMkLst>
        </pc:spChg>
        <pc:spChg chg="add mod">
          <ac:chgData name="Ron Sercely" userId="de9ceea4-9423-4fd4-8ed3-22d2736b128e" providerId="ADAL" clId="{8BA6E7C4-BCC8-44E7-B54E-0944A93FA146}" dt="2019-04-08T19:23:50.840" v="3742" actId="1035"/>
          <ac:spMkLst>
            <pc:docMk/>
            <pc:sldMk cId="2757319059" sldId="403"/>
            <ac:spMk id="9" creationId="{912A20F3-E573-4F6E-AAB4-A26B5C044BE8}"/>
          </ac:spMkLst>
        </pc:spChg>
        <pc:spChg chg="add mod">
          <ac:chgData name="Ron Sercely" userId="de9ceea4-9423-4fd4-8ed3-22d2736b128e" providerId="ADAL" clId="{8BA6E7C4-BCC8-44E7-B54E-0944A93FA146}" dt="2019-04-08T19:47:41.544" v="4658" actId="14100"/>
          <ac:spMkLst>
            <pc:docMk/>
            <pc:sldMk cId="2757319059" sldId="403"/>
            <ac:spMk id="10" creationId="{3C4F100F-8A3C-49B7-9BB7-61614B4E1A5F}"/>
          </ac:spMkLst>
        </pc:spChg>
        <pc:spChg chg="add mod">
          <ac:chgData name="Ron Sercely" userId="de9ceea4-9423-4fd4-8ed3-22d2736b128e" providerId="ADAL" clId="{8BA6E7C4-BCC8-44E7-B54E-0944A93FA146}" dt="2019-04-08T19:48:14.091" v="4770" actId="1037"/>
          <ac:spMkLst>
            <pc:docMk/>
            <pc:sldMk cId="2757319059" sldId="403"/>
            <ac:spMk id="11" creationId="{C4510FCB-C25E-4B06-8E18-D78D2CF86AE8}"/>
          </ac:spMkLst>
        </pc:spChg>
      </pc:sldChg>
      <pc:sldChg chg="add">
        <pc:chgData name="Ron Sercely" userId="de9ceea4-9423-4fd4-8ed3-22d2736b128e" providerId="ADAL" clId="{8BA6E7C4-BCC8-44E7-B54E-0944A93FA146}" dt="2019-04-08T19:28:58.312" v="4050"/>
        <pc:sldMkLst>
          <pc:docMk/>
          <pc:sldMk cId="3703553407" sldId="404"/>
        </pc:sldMkLst>
      </pc:sldChg>
      <pc:sldChg chg="addSp modSp add modAnim">
        <pc:chgData name="Ron Sercely" userId="de9ceea4-9423-4fd4-8ed3-22d2736b128e" providerId="ADAL" clId="{8BA6E7C4-BCC8-44E7-B54E-0944A93FA146}" dt="2019-04-08T19:50:19.058" v="4859" actId="1036"/>
        <pc:sldMkLst>
          <pc:docMk/>
          <pc:sldMk cId="687420422" sldId="405"/>
        </pc:sldMkLst>
        <pc:spChg chg="mod">
          <ac:chgData name="Ron Sercely" userId="de9ceea4-9423-4fd4-8ed3-22d2736b128e" providerId="ADAL" clId="{8BA6E7C4-BCC8-44E7-B54E-0944A93FA146}" dt="2019-04-08T19:33:28.306" v="4263" actId="27636"/>
          <ac:spMkLst>
            <pc:docMk/>
            <pc:sldMk cId="687420422" sldId="405"/>
            <ac:spMk id="5" creationId="{C88AD1EF-BE54-4DB9-BFAE-445390D2B5D0}"/>
          </ac:spMkLst>
        </pc:spChg>
        <pc:spChg chg="mod">
          <ac:chgData name="Ron Sercely" userId="de9ceea4-9423-4fd4-8ed3-22d2736b128e" providerId="ADAL" clId="{8BA6E7C4-BCC8-44E7-B54E-0944A93FA146}" dt="2019-04-08T19:45:57.757" v="4642" actId="20577"/>
          <ac:spMkLst>
            <pc:docMk/>
            <pc:sldMk cId="687420422" sldId="405"/>
            <ac:spMk id="6" creationId="{3EF94AAF-760C-44AD-ADCF-9644D0DBB6C5}"/>
          </ac:spMkLst>
        </pc:spChg>
        <pc:spChg chg="add mod">
          <ac:chgData name="Ron Sercely" userId="de9ceea4-9423-4fd4-8ed3-22d2736b128e" providerId="ADAL" clId="{8BA6E7C4-BCC8-44E7-B54E-0944A93FA146}" dt="2019-04-08T19:38:38.863" v="4401" actId="1037"/>
          <ac:spMkLst>
            <pc:docMk/>
            <pc:sldMk cId="687420422" sldId="405"/>
            <ac:spMk id="7" creationId="{04EA26AA-D7F9-48DA-8A04-B9C6021BB013}"/>
          </ac:spMkLst>
        </pc:spChg>
        <pc:spChg chg="add mod">
          <ac:chgData name="Ron Sercely" userId="de9ceea4-9423-4fd4-8ed3-22d2736b128e" providerId="ADAL" clId="{8BA6E7C4-BCC8-44E7-B54E-0944A93FA146}" dt="2019-04-08T19:38:57.078" v="4404" actId="14100"/>
          <ac:spMkLst>
            <pc:docMk/>
            <pc:sldMk cId="687420422" sldId="405"/>
            <ac:spMk id="8" creationId="{5FDEAC9A-0EC5-42E3-BD63-2A60BED6D94E}"/>
          </ac:spMkLst>
        </pc:spChg>
        <pc:spChg chg="add mod">
          <ac:chgData name="Ron Sercely" userId="de9ceea4-9423-4fd4-8ed3-22d2736b128e" providerId="ADAL" clId="{8BA6E7C4-BCC8-44E7-B54E-0944A93FA146}" dt="2019-04-08T19:50:19.058" v="4859" actId="1036"/>
          <ac:spMkLst>
            <pc:docMk/>
            <pc:sldMk cId="687420422" sldId="405"/>
            <ac:spMk id="9" creationId="{EBEEA89E-EB50-4E9D-B598-96AEFB69BA16}"/>
          </ac:spMkLst>
        </pc:spChg>
        <pc:spChg chg="add mod">
          <ac:chgData name="Ron Sercely" userId="de9ceea4-9423-4fd4-8ed3-22d2736b128e" providerId="ADAL" clId="{8BA6E7C4-BCC8-44E7-B54E-0944A93FA146}" dt="2019-04-08T19:39:52.732" v="4427" actId="14100"/>
          <ac:spMkLst>
            <pc:docMk/>
            <pc:sldMk cId="687420422" sldId="405"/>
            <ac:spMk id="10" creationId="{048F9D62-7B4E-4C07-BDC3-E326DAA566ED}"/>
          </ac:spMkLst>
        </pc:spChg>
      </pc:sldChg>
      <pc:sldChg chg="delSp modSp add delAnim">
        <pc:chgData name="Ron Sercely" userId="de9ceea4-9423-4fd4-8ed3-22d2736b128e" providerId="ADAL" clId="{8BA6E7C4-BCC8-44E7-B54E-0944A93FA146}" dt="2019-04-08T19:45:10.015" v="4623" actId="20577"/>
        <pc:sldMkLst>
          <pc:docMk/>
          <pc:sldMk cId="2382793240" sldId="406"/>
        </pc:sldMkLst>
        <pc:spChg chg="mod">
          <ac:chgData name="Ron Sercely" userId="de9ceea4-9423-4fd4-8ed3-22d2736b128e" providerId="ADAL" clId="{8BA6E7C4-BCC8-44E7-B54E-0944A93FA146}" dt="2019-04-08T19:40:46.416" v="4453" actId="20577"/>
          <ac:spMkLst>
            <pc:docMk/>
            <pc:sldMk cId="2382793240" sldId="406"/>
            <ac:spMk id="5" creationId="{C88AD1EF-BE54-4DB9-BFAE-445390D2B5D0}"/>
          </ac:spMkLst>
        </pc:spChg>
        <pc:spChg chg="mod">
          <ac:chgData name="Ron Sercely" userId="de9ceea4-9423-4fd4-8ed3-22d2736b128e" providerId="ADAL" clId="{8BA6E7C4-BCC8-44E7-B54E-0944A93FA146}" dt="2019-04-08T19:45:10.015" v="4623" actId="20577"/>
          <ac:spMkLst>
            <pc:docMk/>
            <pc:sldMk cId="2382793240" sldId="406"/>
            <ac:spMk id="6" creationId="{3EF94AAF-760C-44AD-ADCF-9644D0DBB6C5}"/>
          </ac:spMkLst>
        </pc:spChg>
        <pc:spChg chg="del">
          <ac:chgData name="Ron Sercely" userId="de9ceea4-9423-4fd4-8ed3-22d2736b128e" providerId="ADAL" clId="{8BA6E7C4-BCC8-44E7-B54E-0944A93FA146}" dt="2019-04-08T19:41:21.003" v="4456" actId="478"/>
          <ac:spMkLst>
            <pc:docMk/>
            <pc:sldMk cId="2382793240" sldId="406"/>
            <ac:spMk id="7" creationId="{04EA26AA-D7F9-48DA-8A04-B9C6021BB013}"/>
          </ac:spMkLst>
        </pc:spChg>
        <pc:spChg chg="del">
          <ac:chgData name="Ron Sercely" userId="de9ceea4-9423-4fd4-8ed3-22d2736b128e" providerId="ADAL" clId="{8BA6E7C4-BCC8-44E7-B54E-0944A93FA146}" dt="2019-04-08T19:41:25.194" v="4458" actId="478"/>
          <ac:spMkLst>
            <pc:docMk/>
            <pc:sldMk cId="2382793240" sldId="406"/>
            <ac:spMk id="8" creationId="{5FDEAC9A-0EC5-42E3-BD63-2A60BED6D94E}"/>
          </ac:spMkLst>
        </pc:spChg>
        <pc:spChg chg="del">
          <ac:chgData name="Ron Sercely" userId="de9ceea4-9423-4fd4-8ed3-22d2736b128e" providerId="ADAL" clId="{8BA6E7C4-BCC8-44E7-B54E-0944A93FA146}" dt="2019-04-08T19:41:23.333" v="4457" actId="478"/>
          <ac:spMkLst>
            <pc:docMk/>
            <pc:sldMk cId="2382793240" sldId="406"/>
            <ac:spMk id="9" creationId="{EBEEA89E-EB50-4E9D-B598-96AEFB69BA16}"/>
          </ac:spMkLst>
        </pc:spChg>
        <pc:spChg chg="del">
          <ac:chgData name="Ron Sercely" userId="de9ceea4-9423-4fd4-8ed3-22d2736b128e" providerId="ADAL" clId="{8BA6E7C4-BCC8-44E7-B54E-0944A93FA146}" dt="2019-04-08T19:41:27.826" v="4459" actId="478"/>
          <ac:spMkLst>
            <pc:docMk/>
            <pc:sldMk cId="2382793240" sldId="406"/>
            <ac:spMk id="10" creationId="{048F9D62-7B4E-4C07-BDC3-E326DAA566ED}"/>
          </ac:spMkLst>
        </pc:spChg>
      </pc:sldChg>
      <pc:sldChg chg="addSp delSp modSp add del modAnim">
        <pc:chgData name="Ron Sercely" userId="de9ceea4-9423-4fd4-8ed3-22d2736b128e" providerId="ADAL" clId="{8BA6E7C4-BCC8-44E7-B54E-0944A93FA146}" dt="2019-04-10T16:02:44.328" v="5382" actId="2696"/>
        <pc:sldMkLst>
          <pc:docMk/>
          <pc:sldMk cId="2193973333" sldId="407"/>
        </pc:sldMkLst>
        <pc:spChg chg="mod">
          <ac:chgData name="Ron Sercely" userId="de9ceea4-9423-4fd4-8ed3-22d2736b128e" providerId="ADAL" clId="{8BA6E7C4-BCC8-44E7-B54E-0944A93FA146}" dt="2019-04-10T15:59:10.640" v="5188" actId="20577"/>
          <ac:spMkLst>
            <pc:docMk/>
            <pc:sldMk cId="2193973333" sldId="407"/>
            <ac:spMk id="5" creationId="{00000000-0000-0000-0000-000000000000}"/>
          </ac:spMkLst>
        </pc:spChg>
        <pc:spChg chg="mod">
          <ac:chgData name="Ron Sercely" userId="de9ceea4-9423-4fd4-8ed3-22d2736b128e" providerId="ADAL" clId="{8BA6E7C4-BCC8-44E7-B54E-0944A93FA146}" dt="2019-04-10T16:01:45.546" v="5380" actId="27636"/>
          <ac:spMkLst>
            <pc:docMk/>
            <pc:sldMk cId="2193973333" sldId="407"/>
            <ac:spMk id="6" creationId="{00000000-0000-0000-0000-000000000000}"/>
          </ac:spMkLst>
        </pc:spChg>
        <pc:spChg chg="del">
          <ac:chgData name="Ron Sercely" userId="de9ceea4-9423-4fd4-8ed3-22d2736b128e" providerId="ADAL" clId="{8BA6E7C4-BCC8-44E7-B54E-0944A93FA146}" dt="2019-04-10T15:59:15.937" v="5189" actId="478"/>
          <ac:spMkLst>
            <pc:docMk/>
            <pc:sldMk cId="2193973333" sldId="407"/>
            <ac:spMk id="7" creationId="{00000000-0000-0000-0000-000000000000}"/>
          </ac:spMkLst>
        </pc:spChg>
        <pc:spChg chg="add mod">
          <ac:chgData name="Ron Sercely" userId="de9ceea4-9423-4fd4-8ed3-22d2736b128e" providerId="ADAL" clId="{8BA6E7C4-BCC8-44E7-B54E-0944A93FA146}" dt="2019-04-10T15:59:15.937" v="5189" actId="478"/>
          <ac:spMkLst>
            <pc:docMk/>
            <pc:sldMk cId="2193973333" sldId="407"/>
            <ac:spMk id="8" creationId="{A843B8A5-19C1-4E0B-920C-2FC030EAFBAC}"/>
          </ac:spMkLst>
        </pc:spChg>
        <pc:picChg chg="del">
          <ac:chgData name="Ron Sercely" userId="de9ceea4-9423-4fd4-8ed3-22d2736b128e" providerId="ADAL" clId="{8BA6E7C4-BCC8-44E7-B54E-0944A93FA146}" dt="2019-04-10T16:01:01.604" v="5349"/>
          <ac:picMkLst>
            <pc:docMk/>
            <pc:sldMk cId="2193973333" sldId="407"/>
            <ac:picMk id="2" creationId="{D08D5065-5ED3-4AB8-BF05-F57E0295C24A}"/>
          </ac:picMkLst>
        </pc:picChg>
        <pc:picChg chg="add">
          <ac:chgData name="Ron Sercely" userId="de9ceea4-9423-4fd4-8ed3-22d2736b128e" providerId="ADAL" clId="{8BA6E7C4-BCC8-44E7-B54E-0944A93FA146}" dt="2019-04-10T16:01:31.486" v="5354"/>
          <ac:picMkLst>
            <pc:docMk/>
            <pc:sldMk cId="2193973333" sldId="407"/>
            <ac:picMk id="9" creationId="{8BBD281C-826B-4A8F-B9AE-8E05CAF884BF}"/>
          </ac:picMkLst>
        </pc:picChg>
      </pc:sldChg>
      <pc:sldChg chg="add del">
        <pc:chgData name="Ron Sercely" userId="de9ceea4-9423-4fd4-8ed3-22d2736b128e" providerId="ADAL" clId="{8BA6E7C4-BCC8-44E7-B54E-0944A93FA146}" dt="2019-04-10T16:00:46.421" v="5348" actId="2696"/>
        <pc:sldMkLst>
          <pc:docMk/>
          <pc:sldMk cId="445548748" sldId="4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4137A-32A9-4E3E-80A1-313294284C14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56D5C-5EF9-4233-82C8-1D8C4F6E2E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0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what to ignore is important.</a:t>
            </a:r>
          </a:p>
          <a:p>
            <a:r>
              <a:rPr lang="en-US" dirty="0"/>
              <a:t>Ignore:</a:t>
            </a:r>
          </a:p>
          <a:p>
            <a:r>
              <a:rPr lang="en-US" dirty="0"/>
              <a:t>	header info</a:t>
            </a:r>
          </a:p>
          <a:p>
            <a:r>
              <a:rPr lang="en-US" dirty="0"/>
              <a:t>	snapshot info</a:t>
            </a:r>
          </a:p>
          <a:p>
            <a:r>
              <a:rPr lang="en-US" dirty="0"/>
              <a:t>	referrer</a:t>
            </a:r>
          </a:p>
          <a:p>
            <a:r>
              <a:rPr lang="en-US" dirty="0"/>
              <a:t>	EXTRARES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09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what to ignore is important.</a:t>
            </a:r>
          </a:p>
          <a:p>
            <a:r>
              <a:rPr lang="en-US" dirty="0"/>
              <a:t>Ignore:</a:t>
            </a:r>
          </a:p>
          <a:p>
            <a:r>
              <a:rPr lang="en-US" dirty="0"/>
              <a:t>	header info</a:t>
            </a:r>
          </a:p>
          <a:p>
            <a:r>
              <a:rPr lang="en-US" dirty="0"/>
              <a:t>	snapshot info</a:t>
            </a:r>
          </a:p>
          <a:p>
            <a:r>
              <a:rPr lang="en-US" dirty="0"/>
              <a:t>	referrer</a:t>
            </a:r>
          </a:p>
          <a:p>
            <a:r>
              <a:rPr lang="en-US" dirty="0"/>
              <a:t>	EXTRARES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63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find that site wanted %20, just kept recording the BP until a sport with a space was selected, then looked at the 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27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find that site wanted %20, just kept recording the BP until a sport with a space was selected, then looked at the 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36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what to ignore is important.</a:t>
            </a:r>
          </a:p>
          <a:p>
            <a:r>
              <a:rPr lang="en-US" dirty="0"/>
              <a:t>Ignore:</a:t>
            </a:r>
          </a:p>
          <a:p>
            <a:r>
              <a:rPr lang="en-US" dirty="0"/>
              <a:t>	header info</a:t>
            </a:r>
          </a:p>
          <a:p>
            <a:r>
              <a:rPr lang="en-US" dirty="0"/>
              <a:t>	snapshot info</a:t>
            </a:r>
          </a:p>
          <a:p>
            <a:r>
              <a:rPr lang="en-US" dirty="0"/>
              <a:t>	referrer</a:t>
            </a:r>
          </a:p>
          <a:p>
            <a:r>
              <a:rPr lang="en-US" dirty="0"/>
              <a:t>	EXTRARES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03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	char </a:t>
            </a:r>
            <a:r>
              <a:rPr lang="en-US" dirty="0" err="1"/>
              <a:t>c_paramName</a:t>
            </a:r>
            <a:r>
              <a:rPr lang="en-US" dirty="0"/>
              <a:t>[128];</a:t>
            </a:r>
          </a:p>
          <a:p>
            <a:r>
              <a:rPr lang="en-US" dirty="0"/>
              <a:t>	char </a:t>
            </a:r>
            <a:r>
              <a:rPr lang="en-US" dirty="0" err="1"/>
              <a:t>submitfield</a:t>
            </a:r>
            <a:r>
              <a:rPr lang="en-US" dirty="0"/>
              <a:t>[128];</a:t>
            </a:r>
          </a:p>
          <a:p>
            <a:r>
              <a:rPr lang="en-US" dirty="0"/>
              <a:t>	char </a:t>
            </a:r>
            <a:r>
              <a:rPr lang="en-US" dirty="0" err="1"/>
              <a:t>submitStatus</a:t>
            </a:r>
            <a:r>
              <a:rPr lang="en-US" dirty="0"/>
              <a:t>[128];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9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3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351" dirty="0"/>
          </a:p>
        </p:txBody>
      </p:sp>
      <p:sp>
        <p:nvSpPr>
          <p:cNvPr id="8" name="Rectangle 7"/>
          <p:cNvSpPr/>
          <p:nvPr/>
        </p:nvSpPr>
        <p:spPr>
          <a:xfrm>
            <a:off x="1048006" y="1"/>
            <a:ext cx="1799697" cy="151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614237"/>
            <a:ext cx="10579608" cy="1645920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60158"/>
            <a:ext cx="4270248" cy="861863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006" y="778535"/>
            <a:ext cx="3033041" cy="107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3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106149" y="6272213"/>
            <a:ext cx="1085851" cy="585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0" name="Rectangle 9"/>
          <p:cNvSpPr/>
          <p:nvPr/>
        </p:nvSpPr>
        <p:spPr>
          <a:xfrm>
            <a:off x="1" y="2"/>
            <a:ext cx="85471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733925"/>
            <a:ext cx="7897815" cy="1471787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rot="16200000">
            <a:off x="-506426" y="5418152"/>
            <a:ext cx="1115449" cy="10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10787351" y="282498"/>
            <a:ext cx="1122152" cy="1122154"/>
          </a:xfrm>
          <a:custGeom>
            <a:avLst/>
            <a:gdLst>
              <a:gd name="T0" fmla="*/ 0 w 122"/>
              <a:gd name="T1" fmla="*/ 122 h 122"/>
              <a:gd name="T2" fmla="*/ 0 w 122"/>
              <a:gd name="T3" fmla="*/ 0 h 122"/>
              <a:gd name="T4" fmla="*/ 30 w 122"/>
              <a:gd name="T5" fmla="*/ 0 h 122"/>
              <a:gd name="T6" fmla="*/ 30 w 122"/>
              <a:gd name="T7" fmla="*/ 92 h 122"/>
              <a:gd name="T8" fmla="*/ 122 w 122"/>
              <a:gd name="T9" fmla="*/ 92 h 122"/>
              <a:gd name="T10" fmla="*/ 122 w 122"/>
              <a:gd name="T11" fmla="*/ 122 h 122"/>
              <a:gd name="T12" fmla="*/ 0 w 122"/>
              <a:gd name="T13" fmla="*/ 122 h 122"/>
              <a:gd name="T14" fmla="*/ 0 w 122"/>
              <a:gd name="T15" fmla="*/ 12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" h="122">
                <a:moveTo>
                  <a:pt x="0" y="122"/>
                </a:moveTo>
                <a:lnTo>
                  <a:pt x="0" y="0"/>
                </a:lnTo>
                <a:lnTo>
                  <a:pt x="30" y="0"/>
                </a:lnTo>
                <a:lnTo>
                  <a:pt x="30" y="92"/>
                </a:lnTo>
                <a:lnTo>
                  <a:pt x="122" y="92"/>
                </a:lnTo>
                <a:lnTo>
                  <a:pt x="122" y="122"/>
                </a:lnTo>
                <a:lnTo>
                  <a:pt x="0" y="122"/>
                </a:lnTo>
                <a:lnTo>
                  <a:pt x="0" y="12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79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6"/>
          <p:cNvSpPr>
            <a:spLocks/>
          </p:cNvSpPr>
          <p:nvPr userDrawn="1"/>
        </p:nvSpPr>
        <p:spPr bwMode="auto">
          <a:xfrm>
            <a:off x="9938460" y="1127366"/>
            <a:ext cx="1122152" cy="1103756"/>
          </a:xfrm>
          <a:custGeom>
            <a:avLst/>
            <a:gdLst>
              <a:gd name="T0" fmla="*/ 0 w 122"/>
              <a:gd name="T1" fmla="*/ 28 h 120"/>
              <a:gd name="T2" fmla="*/ 0 w 122"/>
              <a:gd name="T3" fmla="*/ 0 h 120"/>
              <a:gd name="T4" fmla="*/ 122 w 122"/>
              <a:gd name="T5" fmla="*/ 0 h 120"/>
              <a:gd name="T6" fmla="*/ 122 w 122"/>
              <a:gd name="T7" fmla="*/ 120 h 120"/>
              <a:gd name="T8" fmla="*/ 92 w 122"/>
              <a:gd name="T9" fmla="*/ 120 h 120"/>
              <a:gd name="T10" fmla="*/ 92 w 122"/>
              <a:gd name="T11" fmla="*/ 28 h 120"/>
              <a:gd name="T12" fmla="*/ 0 w 122"/>
              <a:gd name="T13" fmla="*/ 28 h 120"/>
              <a:gd name="T14" fmla="*/ 0 w 122"/>
              <a:gd name="T15" fmla="*/ 2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" h="120">
                <a:moveTo>
                  <a:pt x="0" y="28"/>
                </a:moveTo>
                <a:lnTo>
                  <a:pt x="0" y="0"/>
                </a:lnTo>
                <a:lnTo>
                  <a:pt x="122" y="0"/>
                </a:lnTo>
                <a:lnTo>
                  <a:pt x="122" y="120"/>
                </a:lnTo>
                <a:lnTo>
                  <a:pt x="92" y="120"/>
                </a:lnTo>
                <a:lnTo>
                  <a:pt x="92" y="28"/>
                </a:lnTo>
                <a:lnTo>
                  <a:pt x="0" y="28"/>
                </a:lnTo>
                <a:lnTo>
                  <a:pt x="0" y="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106149" y="6272213"/>
            <a:ext cx="1085851" cy="585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0" name="Rectangle 9"/>
          <p:cNvSpPr/>
          <p:nvPr/>
        </p:nvSpPr>
        <p:spPr>
          <a:xfrm>
            <a:off x="1" y="2"/>
            <a:ext cx="85471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733925"/>
            <a:ext cx="7897815" cy="1471787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rot="16200000">
            <a:off x="-506426" y="5418152"/>
            <a:ext cx="1115449" cy="10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10787351" y="282498"/>
            <a:ext cx="1122152" cy="1122154"/>
          </a:xfrm>
          <a:custGeom>
            <a:avLst/>
            <a:gdLst>
              <a:gd name="T0" fmla="*/ 0 w 122"/>
              <a:gd name="T1" fmla="*/ 122 h 122"/>
              <a:gd name="T2" fmla="*/ 0 w 122"/>
              <a:gd name="T3" fmla="*/ 0 h 122"/>
              <a:gd name="T4" fmla="*/ 30 w 122"/>
              <a:gd name="T5" fmla="*/ 0 h 122"/>
              <a:gd name="T6" fmla="*/ 30 w 122"/>
              <a:gd name="T7" fmla="*/ 92 h 122"/>
              <a:gd name="T8" fmla="*/ 122 w 122"/>
              <a:gd name="T9" fmla="*/ 92 h 122"/>
              <a:gd name="T10" fmla="*/ 122 w 122"/>
              <a:gd name="T11" fmla="*/ 122 h 122"/>
              <a:gd name="T12" fmla="*/ 0 w 122"/>
              <a:gd name="T13" fmla="*/ 122 h 122"/>
              <a:gd name="T14" fmla="*/ 0 w 122"/>
              <a:gd name="T15" fmla="*/ 12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" h="122">
                <a:moveTo>
                  <a:pt x="0" y="122"/>
                </a:moveTo>
                <a:lnTo>
                  <a:pt x="0" y="0"/>
                </a:lnTo>
                <a:lnTo>
                  <a:pt x="30" y="0"/>
                </a:lnTo>
                <a:lnTo>
                  <a:pt x="30" y="92"/>
                </a:lnTo>
                <a:lnTo>
                  <a:pt x="122" y="92"/>
                </a:lnTo>
                <a:lnTo>
                  <a:pt x="122" y="122"/>
                </a:lnTo>
                <a:lnTo>
                  <a:pt x="0" y="122"/>
                </a:lnTo>
                <a:lnTo>
                  <a:pt x="0" y="12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79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6"/>
          <p:cNvSpPr>
            <a:spLocks/>
          </p:cNvSpPr>
          <p:nvPr userDrawn="1"/>
        </p:nvSpPr>
        <p:spPr bwMode="auto">
          <a:xfrm>
            <a:off x="9938460" y="1127366"/>
            <a:ext cx="1122152" cy="1103756"/>
          </a:xfrm>
          <a:custGeom>
            <a:avLst/>
            <a:gdLst>
              <a:gd name="T0" fmla="*/ 0 w 122"/>
              <a:gd name="T1" fmla="*/ 28 h 120"/>
              <a:gd name="T2" fmla="*/ 0 w 122"/>
              <a:gd name="T3" fmla="*/ 0 h 120"/>
              <a:gd name="T4" fmla="*/ 122 w 122"/>
              <a:gd name="T5" fmla="*/ 0 h 120"/>
              <a:gd name="T6" fmla="*/ 122 w 122"/>
              <a:gd name="T7" fmla="*/ 120 h 120"/>
              <a:gd name="T8" fmla="*/ 92 w 122"/>
              <a:gd name="T9" fmla="*/ 120 h 120"/>
              <a:gd name="T10" fmla="*/ 92 w 122"/>
              <a:gd name="T11" fmla="*/ 28 h 120"/>
              <a:gd name="T12" fmla="*/ 0 w 122"/>
              <a:gd name="T13" fmla="*/ 28 h 120"/>
              <a:gd name="T14" fmla="*/ 0 w 122"/>
              <a:gd name="T15" fmla="*/ 2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" h="120">
                <a:moveTo>
                  <a:pt x="0" y="28"/>
                </a:moveTo>
                <a:lnTo>
                  <a:pt x="0" y="0"/>
                </a:lnTo>
                <a:lnTo>
                  <a:pt x="122" y="0"/>
                </a:lnTo>
                <a:lnTo>
                  <a:pt x="122" y="120"/>
                </a:lnTo>
                <a:lnTo>
                  <a:pt x="92" y="120"/>
                </a:lnTo>
                <a:lnTo>
                  <a:pt x="92" y="28"/>
                </a:lnTo>
                <a:lnTo>
                  <a:pt x="0" y="28"/>
                </a:lnTo>
                <a:lnTo>
                  <a:pt x="0" y="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106149" y="6272213"/>
            <a:ext cx="1085851" cy="585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0" name="Rectangle 9"/>
          <p:cNvSpPr/>
          <p:nvPr/>
        </p:nvSpPr>
        <p:spPr>
          <a:xfrm>
            <a:off x="1" y="2"/>
            <a:ext cx="854710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733925"/>
            <a:ext cx="7897815" cy="1471787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rot="16200000">
            <a:off x="-506426" y="5418152"/>
            <a:ext cx="1115449" cy="10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10787351" y="282498"/>
            <a:ext cx="1122152" cy="1122154"/>
          </a:xfrm>
          <a:custGeom>
            <a:avLst/>
            <a:gdLst>
              <a:gd name="T0" fmla="*/ 0 w 122"/>
              <a:gd name="T1" fmla="*/ 122 h 122"/>
              <a:gd name="T2" fmla="*/ 0 w 122"/>
              <a:gd name="T3" fmla="*/ 0 h 122"/>
              <a:gd name="T4" fmla="*/ 30 w 122"/>
              <a:gd name="T5" fmla="*/ 0 h 122"/>
              <a:gd name="T6" fmla="*/ 30 w 122"/>
              <a:gd name="T7" fmla="*/ 92 h 122"/>
              <a:gd name="T8" fmla="*/ 122 w 122"/>
              <a:gd name="T9" fmla="*/ 92 h 122"/>
              <a:gd name="T10" fmla="*/ 122 w 122"/>
              <a:gd name="T11" fmla="*/ 122 h 122"/>
              <a:gd name="T12" fmla="*/ 0 w 122"/>
              <a:gd name="T13" fmla="*/ 122 h 122"/>
              <a:gd name="T14" fmla="*/ 0 w 122"/>
              <a:gd name="T15" fmla="*/ 12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" h="122">
                <a:moveTo>
                  <a:pt x="0" y="122"/>
                </a:moveTo>
                <a:lnTo>
                  <a:pt x="0" y="0"/>
                </a:lnTo>
                <a:lnTo>
                  <a:pt x="30" y="0"/>
                </a:lnTo>
                <a:lnTo>
                  <a:pt x="30" y="92"/>
                </a:lnTo>
                <a:lnTo>
                  <a:pt x="122" y="92"/>
                </a:lnTo>
                <a:lnTo>
                  <a:pt x="122" y="122"/>
                </a:lnTo>
                <a:lnTo>
                  <a:pt x="0" y="122"/>
                </a:lnTo>
                <a:lnTo>
                  <a:pt x="0" y="12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79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6"/>
          <p:cNvSpPr>
            <a:spLocks/>
          </p:cNvSpPr>
          <p:nvPr userDrawn="1"/>
        </p:nvSpPr>
        <p:spPr bwMode="auto">
          <a:xfrm>
            <a:off x="9938460" y="1127366"/>
            <a:ext cx="1122152" cy="1103756"/>
          </a:xfrm>
          <a:custGeom>
            <a:avLst/>
            <a:gdLst>
              <a:gd name="T0" fmla="*/ 0 w 122"/>
              <a:gd name="T1" fmla="*/ 28 h 120"/>
              <a:gd name="T2" fmla="*/ 0 w 122"/>
              <a:gd name="T3" fmla="*/ 0 h 120"/>
              <a:gd name="T4" fmla="*/ 122 w 122"/>
              <a:gd name="T5" fmla="*/ 0 h 120"/>
              <a:gd name="T6" fmla="*/ 122 w 122"/>
              <a:gd name="T7" fmla="*/ 120 h 120"/>
              <a:gd name="T8" fmla="*/ 92 w 122"/>
              <a:gd name="T9" fmla="*/ 120 h 120"/>
              <a:gd name="T10" fmla="*/ 92 w 122"/>
              <a:gd name="T11" fmla="*/ 28 h 120"/>
              <a:gd name="T12" fmla="*/ 0 w 122"/>
              <a:gd name="T13" fmla="*/ 28 h 120"/>
              <a:gd name="T14" fmla="*/ 0 w 122"/>
              <a:gd name="T15" fmla="*/ 2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" h="120">
                <a:moveTo>
                  <a:pt x="0" y="28"/>
                </a:moveTo>
                <a:lnTo>
                  <a:pt x="0" y="0"/>
                </a:lnTo>
                <a:lnTo>
                  <a:pt x="122" y="0"/>
                </a:lnTo>
                <a:lnTo>
                  <a:pt x="122" y="120"/>
                </a:lnTo>
                <a:lnTo>
                  <a:pt x="92" y="120"/>
                </a:lnTo>
                <a:lnTo>
                  <a:pt x="92" y="28"/>
                </a:lnTo>
                <a:lnTo>
                  <a:pt x="0" y="28"/>
                </a:lnTo>
                <a:lnTo>
                  <a:pt x="0" y="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106149" y="6272213"/>
            <a:ext cx="1085851" cy="585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0" name="Rectangle 9"/>
          <p:cNvSpPr/>
          <p:nvPr/>
        </p:nvSpPr>
        <p:spPr>
          <a:xfrm>
            <a:off x="1" y="2"/>
            <a:ext cx="8547101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733925"/>
            <a:ext cx="7897815" cy="1471787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rot="16200000">
            <a:off x="-506426" y="5418152"/>
            <a:ext cx="1115449" cy="10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10787351" y="282498"/>
            <a:ext cx="1122152" cy="1122154"/>
          </a:xfrm>
          <a:custGeom>
            <a:avLst/>
            <a:gdLst>
              <a:gd name="T0" fmla="*/ 0 w 122"/>
              <a:gd name="T1" fmla="*/ 122 h 122"/>
              <a:gd name="T2" fmla="*/ 0 w 122"/>
              <a:gd name="T3" fmla="*/ 0 h 122"/>
              <a:gd name="T4" fmla="*/ 30 w 122"/>
              <a:gd name="T5" fmla="*/ 0 h 122"/>
              <a:gd name="T6" fmla="*/ 30 w 122"/>
              <a:gd name="T7" fmla="*/ 92 h 122"/>
              <a:gd name="T8" fmla="*/ 122 w 122"/>
              <a:gd name="T9" fmla="*/ 92 h 122"/>
              <a:gd name="T10" fmla="*/ 122 w 122"/>
              <a:gd name="T11" fmla="*/ 122 h 122"/>
              <a:gd name="T12" fmla="*/ 0 w 122"/>
              <a:gd name="T13" fmla="*/ 122 h 122"/>
              <a:gd name="T14" fmla="*/ 0 w 122"/>
              <a:gd name="T15" fmla="*/ 12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" h="122">
                <a:moveTo>
                  <a:pt x="0" y="122"/>
                </a:moveTo>
                <a:lnTo>
                  <a:pt x="0" y="0"/>
                </a:lnTo>
                <a:lnTo>
                  <a:pt x="30" y="0"/>
                </a:lnTo>
                <a:lnTo>
                  <a:pt x="30" y="92"/>
                </a:lnTo>
                <a:lnTo>
                  <a:pt x="122" y="92"/>
                </a:lnTo>
                <a:lnTo>
                  <a:pt x="122" y="122"/>
                </a:lnTo>
                <a:lnTo>
                  <a:pt x="0" y="122"/>
                </a:lnTo>
                <a:lnTo>
                  <a:pt x="0" y="12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79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6"/>
          <p:cNvSpPr>
            <a:spLocks/>
          </p:cNvSpPr>
          <p:nvPr userDrawn="1"/>
        </p:nvSpPr>
        <p:spPr bwMode="auto">
          <a:xfrm>
            <a:off x="9938460" y="1127366"/>
            <a:ext cx="1122152" cy="1103756"/>
          </a:xfrm>
          <a:custGeom>
            <a:avLst/>
            <a:gdLst>
              <a:gd name="T0" fmla="*/ 0 w 122"/>
              <a:gd name="T1" fmla="*/ 28 h 120"/>
              <a:gd name="T2" fmla="*/ 0 w 122"/>
              <a:gd name="T3" fmla="*/ 0 h 120"/>
              <a:gd name="T4" fmla="*/ 122 w 122"/>
              <a:gd name="T5" fmla="*/ 0 h 120"/>
              <a:gd name="T6" fmla="*/ 122 w 122"/>
              <a:gd name="T7" fmla="*/ 120 h 120"/>
              <a:gd name="T8" fmla="*/ 92 w 122"/>
              <a:gd name="T9" fmla="*/ 120 h 120"/>
              <a:gd name="T10" fmla="*/ 92 w 122"/>
              <a:gd name="T11" fmla="*/ 28 h 120"/>
              <a:gd name="T12" fmla="*/ 0 w 122"/>
              <a:gd name="T13" fmla="*/ 28 h 120"/>
              <a:gd name="T14" fmla="*/ 0 w 122"/>
              <a:gd name="T15" fmla="*/ 2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" h="120">
                <a:moveTo>
                  <a:pt x="0" y="28"/>
                </a:moveTo>
                <a:lnTo>
                  <a:pt x="0" y="0"/>
                </a:lnTo>
                <a:lnTo>
                  <a:pt x="122" y="0"/>
                </a:lnTo>
                <a:lnTo>
                  <a:pt x="122" y="120"/>
                </a:lnTo>
                <a:lnTo>
                  <a:pt x="92" y="120"/>
                </a:lnTo>
                <a:lnTo>
                  <a:pt x="92" y="28"/>
                </a:lnTo>
                <a:lnTo>
                  <a:pt x="0" y="28"/>
                </a:lnTo>
                <a:lnTo>
                  <a:pt x="0" y="2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Head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106149" y="6272213"/>
            <a:ext cx="1085851" cy="585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0" name="Rectangle 9"/>
          <p:cNvSpPr/>
          <p:nvPr/>
        </p:nvSpPr>
        <p:spPr>
          <a:xfrm>
            <a:off x="1" y="2"/>
            <a:ext cx="854710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733925"/>
            <a:ext cx="7897815" cy="1471787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rot="16200000">
            <a:off x="-506426" y="5418152"/>
            <a:ext cx="1115449" cy="10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10787351" y="282498"/>
            <a:ext cx="1122152" cy="1122154"/>
          </a:xfrm>
          <a:custGeom>
            <a:avLst/>
            <a:gdLst>
              <a:gd name="T0" fmla="*/ 0 w 122"/>
              <a:gd name="T1" fmla="*/ 122 h 122"/>
              <a:gd name="T2" fmla="*/ 0 w 122"/>
              <a:gd name="T3" fmla="*/ 0 h 122"/>
              <a:gd name="T4" fmla="*/ 30 w 122"/>
              <a:gd name="T5" fmla="*/ 0 h 122"/>
              <a:gd name="T6" fmla="*/ 30 w 122"/>
              <a:gd name="T7" fmla="*/ 92 h 122"/>
              <a:gd name="T8" fmla="*/ 122 w 122"/>
              <a:gd name="T9" fmla="*/ 92 h 122"/>
              <a:gd name="T10" fmla="*/ 122 w 122"/>
              <a:gd name="T11" fmla="*/ 122 h 122"/>
              <a:gd name="T12" fmla="*/ 0 w 122"/>
              <a:gd name="T13" fmla="*/ 122 h 122"/>
              <a:gd name="T14" fmla="*/ 0 w 122"/>
              <a:gd name="T15" fmla="*/ 12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" h="122">
                <a:moveTo>
                  <a:pt x="0" y="122"/>
                </a:moveTo>
                <a:lnTo>
                  <a:pt x="0" y="0"/>
                </a:lnTo>
                <a:lnTo>
                  <a:pt x="30" y="0"/>
                </a:lnTo>
                <a:lnTo>
                  <a:pt x="30" y="92"/>
                </a:lnTo>
                <a:lnTo>
                  <a:pt x="122" y="92"/>
                </a:lnTo>
                <a:lnTo>
                  <a:pt x="122" y="122"/>
                </a:lnTo>
                <a:lnTo>
                  <a:pt x="0" y="122"/>
                </a:lnTo>
                <a:lnTo>
                  <a:pt x="0" y="12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79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6"/>
          <p:cNvSpPr>
            <a:spLocks/>
          </p:cNvSpPr>
          <p:nvPr userDrawn="1"/>
        </p:nvSpPr>
        <p:spPr bwMode="auto">
          <a:xfrm>
            <a:off x="9938460" y="1127366"/>
            <a:ext cx="1122152" cy="1103756"/>
          </a:xfrm>
          <a:custGeom>
            <a:avLst/>
            <a:gdLst>
              <a:gd name="T0" fmla="*/ 0 w 122"/>
              <a:gd name="T1" fmla="*/ 28 h 120"/>
              <a:gd name="T2" fmla="*/ 0 w 122"/>
              <a:gd name="T3" fmla="*/ 0 h 120"/>
              <a:gd name="T4" fmla="*/ 122 w 122"/>
              <a:gd name="T5" fmla="*/ 0 h 120"/>
              <a:gd name="T6" fmla="*/ 122 w 122"/>
              <a:gd name="T7" fmla="*/ 120 h 120"/>
              <a:gd name="T8" fmla="*/ 92 w 122"/>
              <a:gd name="T9" fmla="*/ 120 h 120"/>
              <a:gd name="T10" fmla="*/ 92 w 122"/>
              <a:gd name="T11" fmla="*/ 28 h 120"/>
              <a:gd name="T12" fmla="*/ 0 w 122"/>
              <a:gd name="T13" fmla="*/ 28 h 120"/>
              <a:gd name="T14" fmla="*/ 0 w 122"/>
              <a:gd name="T15" fmla="*/ 2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" h="120">
                <a:moveTo>
                  <a:pt x="0" y="28"/>
                </a:moveTo>
                <a:lnTo>
                  <a:pt x="0" y="0"/>
                </a:lnTo>
                <a:lnTo>
                  <a:pt x="122" y="0"/>
                </a:lnTo>
                <a:lnTo>
                  <a:pt x="122" y="120"/>
                </a:lnTo>
                <a:lnTo>
                  <a:pt x="92" y="120"/>
                </a:lnTo>
                <a:lnTo>
                  <a:pt x="92" y="28"/>
                </a:lnTo>
                <a:lnTo>
                  <a:pt x="0" y="28"/>
                </a:lnTo>
                <a:lnTo>
                  <a:pt x="0" y="2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ection Head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106149" y="6272213"/>
            <a:ext cx="1085851" cy="585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0" name="Rectangle 9"/>
          <p:cNvSpPr/>
          <p:nvPr/>
        </p:nvSpPr>
        <p:spPr>
          <a:xfrm>
            <a:off x="1" y="2"/>
            <a:ext cx="854710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733925"/>
            <a:ext cx="7897815" cy="1471787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rot="16200000">
            <a:off x="-506426" y="5418152"/>
            <a:ext cx="1115449" cy="10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10787351" y="282498"/>
            <a:ext cx="1122152" cy="1122154"/>
          </a:xfrm>
          <a:custGeom>
            <a:avLst/>
            <a:gdLst>
              <a:gd name="T0" fmla="*/ 0 w 122"/>
              <a:gd name="T1" fmla="*/ 122 h 122"/>
              <a:gd name="T2" fmla="*/ 0 w 122"/>
              <a:gd name="T3" fmla="*/ 0 h 122"/>
              <a:gd name="T4" fmla="*/ 30 w 122"/>
              <a:gd name="T5" fmla="*/ 0 h 122"/>
              <a:gd name="T6" fmla="*/ 30 w 122"/>
              <a:gd name="T7" fmla="*/ 92 h 122"/>
              <a:gd name="T8" fmla="*/ 122 w 122"/>
              <a:gd name="T9" fmla="*/ 92 h 122"/>
              <a:gd name="T10" fmla="*/ 122 w 122"/>
              <a:gd name="T11" fmla="*/ 122 h 122"/>
              <a:gd name="T12" fmla="*/ 0 w 122"/>
              <a:gd name="T13" fmla="*/ 122 h 122"/>
              <a:gd name="T14" fmla="*/ 0 w 122"/>
              <a:gd name="T15" fmla="*/ 12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" h="122">
                <a:moveTo>
                  <a:pt x="0" y="122"/>
                </a:moveTo>
                <a:lnTo>
                  <a:pt x="0" y="0"/>
                </a:lnTo>
                <a:lnTo>
                  <a:pt x="30" y="0"/>
                </a:lnTo>
                <a:lnTo>
                  <a:pt x="30" y="92"/>
                </a:lnTo>
                <a:lnTo>
                  <a:pt x="122" y="92"/>
                </a:lnTo>
                <a:lnTo>
                  <a:pt x="122" y="122"/>
                </a:lnTo>
                <a:lnTo>
                  <a:pt x="0" y="122"/>
                </a:lnTo>
                <a:lnTo>
                  <a:pt x="0" y="12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79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6"/>
          <p:cNvSpPr>
            <a:spLocks/>
          </p:cNvSpPr>
          <p:nvPr userDrawn="1"/>
        </p:nvSpPr>
        <p:spPr bwMode="auto">
          <a:xfrm>
            <a:off x="9938460" y="1127366"/>
            <a:ext cx="1122152" cy="1103756"/>
          </a:xfrm>
          <a:custGeom>
            <a:avLst/>
            <a:gdLst>
              <a:gd name="T0" fmla="*/ 0 w 122"/>
              <a:gd name="T1" fmla="*/ 28 h 120"/>
              <a:gd name="T2" fmla="*/ 0 w 122"/>
              <a:gd name="T3" fmla="*/ 0 h 120"/>
              <a:gd name="T4" fmla="*/ 122 w 122"/>
              <a:gd name="T5" fmla="*/ 0 h 120"/>
              <a:gd name="T6" fmla="*/ 122 w 122"/>
              <a:gd name="T7" fmla="*/ 120 h 120"/>
              <a:gd name="T8" fmla="*/ 92 w 122"/>
              <a:gd name="T9" fmla="*/ 120 h 120"/>
              <a:gd name="T10" fmla="*/ 92 w 122"/>
              <a:gd name="T11" fmla="*/ 28 h 120"/>
              <a:gd name="T12" fmla="*/ 0 w 122"/>
              <a:gd name="T13" fmla="*/ 28 h 120"/>
              <a:gd name="T14" fmla="*/ 0 w 122"/>
              <a:gd name="T15" fmla="*/ 2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" h="120">
                <a:moveTo>
                  <a:pt x="0" y="28"/>
                </a:moveTo>
                <a:lnTo>
                  <a:pt x="0" y="0"/>
                </a:lnTo>
                <a:lnTo>
                  <a:pt x="122" y="0"/>
                </a:lnTo>
                <a:lnTo>
                  <a:pt x="122" y="120"/>
                </a:lnTo>
                <a:lnTo>
                  <a:pt x="92" y="120"/>
                </a:lnTo>
                <a:lnTo>
                  <a:pt x="92" y="28"/>
                </a:lnTo>
                <a:lnTo>
                  <a:pt x="0" y="28"/>
                </a:lnTo>
                <a:lnTo>
                  <a:pt x="0" y="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ection Head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106149" y="6272213"/>
            <a:ext cx="1085851" cy="585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0" name="Rectangle 9"/>
          <p:cNvSpPr/>
          <p:nvPr/>
        </p:nvSpPr>
        <p:spPr>
          <a:xfrm>
            <a:off x="1" y="2"/>
            <a:ext cx="8547101" cy="68580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733925"/>
            <a:ext cx="7897815" cy="1471787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rot="16200000">
            <a:off x="-506426" y="5418152"/>
            <a:ext cx="1115449" cy="10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10787351" y="282498"/>
            <a:ext cx="1122152" cy="1122154"/>
          </a:xfrm>
          <a:custGeom>
            <a:avLst/>
            <a:gdLst>
              <a:gd name="T0" fmla="*/ 0 w 122"/>
              <a:gd name="T1" fmla="*/ 122 h 122"/>
              <a:gd name="T2" fmla="*/ 0 w 122"/>
              <a:gd name="T3" fmla="*/ 0 h 122"/>
              <a:gd name="T4" fmla="*/ 30 w 122"/>
              <a:gd name="T5" fmla="*/ 0 h 122"/>
              <a:gd name="T6" fmla="*/ 30 w 122"/>
              <a:gd name="T7" fmla="*/ 92 h 122"/>
              <a:gd name="T8" fmla="*/ 122 w 122"/>
              <a:gd name="T9" fmla="*/ 92 h 122"/>
              <a:gd name="T10" fmla="*/ 122 w 122"/>
              <a:gd name="T11" fmla="*/ 122 h 122"/>
              <a:gd name="T12" fmla="*/ 0 w 122"/>
              <a:gd name="T13" fmla="*/ 122 h 122"/>
              <a:gd name="T14" fmla="*/ 0 w 122"/>
              <a:gd name="T15" fmla="*/ 12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" h="122">
                <a:moveTo>
                  <a:pt x="0" y="122"/>
                </a:moveTo>
                <a:lnTo>
                  <a:pt x="0" y="0"/>
                </a:lnTo>
                <a:lnTo>
                  <a:pt x="30" y="0"/>
                </a:lnTo>
                <a:lnTo>
                  <a:pt x="30" y="92"/>
                </a:lnTo>
                <a:lnTo>
                  <a:pt x="122" y="92"/>
                </a:lnTo>
                <a:lnTo>
                  <a:pt x="122" y="122"/>
                </a:lnTo>
                <a:lnTo>
                  <a:pt x="0" y="122"/>
                </a:lnTo>
                <a:lnTo>
                  <a:pt x="0" y="12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79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6"/>
          <p:cNvSpPr>
            <a:spLocks/>
          </p:cNvSpPr>
          <p:nvPr userDrawn="1"/>
        </p:nvSpPr>
        <p:spPr bwMode="auto">
          <a:xfrm>
            <a:off x="9938460" y="1127366"/>
            <a:ext cx="1122152" cy="1103756"/>
          </a:xfrm>
          <a:custGeom>
            <a:avLst/>
            <a:gdLst>
              <a:gd name="T0" fmla="*/ 0 w 122"/>
              <a:gd name="T1" fmla="*/ 28 h 120"/>
              <a:gd name="T2" fmla="*/ 0 w 122"/>
              <a:gd name="T3" fmla="*/ 0 h 120"/>
              <a:gd name="T4" fmla="*/ 122 w 122"/>
              <a:gd name="T5" fmla="*/ 0 h 120"/>
              <a:gd name="T6" fmla="*/ 122 w 122"/>
              <a:gd name="T7" fmla="*/ 120 h 120"/>
              <a:gd name="T8" fmla="*/ 92 w 122"/>
              <a:gd name="T9" fmla="*/ 120 h 120"/>
              <a:gd name="T10" fmla="*/ 92 w 122"/>
              <a:gd name="T11" fmla="*/ 28 h 120"/>
              <a:gd name="T12" fmla="*/ 0 w 122"/>
              <a:gd name="T13" fmla="*/ 28 h 120"/>
              <a:gd name="T14" fmla="*/ 0 w 122"/>
              <a:gd name="T15" fmla="*/ 2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" h="120">
                <a:moveTo>
                  <a:pt x="0" y="28"/>
                </a:moveTo>
                <a:lnTo>
                  <a:pt x="0" y="0"/>
                </a:lnTo>
                <a:lnTo>
                  <a:pt x="122" y="0"/>
                </a:lnTo>
                <a:lnTo>
                  <a:pt x="122" y="120"/>
                </a:lnTo>
                <a:lnTo>
                  <a:pt x="92" y="120"/>
                </a:lnTo>
                <a:lnTo>
                  <a:pt x="92" y="28"/>
                </a:lnTo>
                <a:lnTo>
                  <a:pt x="0" y="28"/>
                </a:lnTo>
                <a:lnTo>
                  <a:pt x="0" y="28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5" y="428626"/>
            <a:ext cx="10314432" cy="9784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785" y="1828800"/>
            <a:ext cx="5081161" cy="548640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976" y="2447925"/>
            <a:ext cx="5084971" cy="37417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828800"/>
            <a:ext cx="5086351" cy="548640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447925"/>
            <a:ext cx="5086351" cy="37417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85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0976" y="1825625"/>
            <a:ext cx="5029200" cy="43513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350" y="1825625"/>
            <a:ext cx="5029200" cy="43513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36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46785" y="1825625"/>
            <a:ext cx="3268376" cy="43513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427035" y="1825625"/>
            <a:ext cx="3229804" cy="43513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7868712" y="1825625"/>
            <a:ext cx="3367536" cy="43513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5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ue Title Slide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351" dirty="0"/>
          </a:p>
        </p:txBody>
      </p:sp>
      <p:sp>
        <p:nvSpPr>
          <p:cNvPr id="8" name="Rectangle 7"/>
          <p:cNvSpPr/>
          <p:nvPr/>
        </p:nvSpPr>
        <p:spPr>
          <a:xfrm>
            <a:off x="1048006" y="1"/>
            <a:ext cx="1799697" cy="151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16507"/>
            <a:ext cx="10579608" cy="164592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370403"/>
            <a:ext cx="10579608" cy="86186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14400" y="5257800"/>
            <a:ext cx="4270248" cy="859536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1pPr>
            <a:lvl2pPr marL="228594" indent="0">
              <a:buNone/>
              <a:defRPr>
                <a:solidFill>
                  <a:schemeClr val="bg1"/>
                </a:solidFill>
              </a:defRPr>
            </a:lvl2pPr>
            <a:lvl3pPr marL="400041" indent="0">
              <a:buNone/>
              <a:defRPr>
                <a:solidFill>
                  <a:schemeClr val="bg1"/>
                </a:solidFill>
              </a:defRPr>
            </a:lvl3pPr>
            <a:lvl4pPr marL="571486" indent="0">
              <a:buNone/>
              <a:defRPr>
                <a:solidFill>
                  <a:schemeClr val="bg1"/>
                </a:solidFill>
              </a:defRPr>
            </a:lvl4pPr>
            <a:lvl5pPr marL="74293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006" y="778535"/>
            <a:ext cx="3033041" cy="107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41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047750" y="1825628"/>
            <a:ext cx="6145191" cy="42261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7404101" y="1827243"/>
            <a:ext cx="3854450" cy="4242816"/>
          </a:xfrm>
        </p:spPr>
        <p:txBody>
          <a:bodyPr/>
          <a:lstStyle>
            <a:lvl1pPr>
              <a:spcAft>
                <a:spcPts val="600"/>
              </a:spcAft>
              <a:defRPr sz="20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47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825628"/>
            <a:ext cx="6145191" cy="42261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946786" y="1828800"/>
            <a:ext cx="3955414" cy="4242816"/>
          </a:xfrm>
        </p:spPr>
        <p:txBody>
          <a:bodyPr/>
          <a:lstStyle>
            <a:lvl1pPr>
              <a:spcAft>
                <a:spcPts val="1200"/>
              </a:spcAft>
              <a:defRPr sz="20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400"/>
            </a:lvl4pPr>
            <a:lvl5pPr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2139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24" y="1951465"/>
            <a:ext cx="4383499" cy="39363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6191250" y="1"/>
            <a:ext cx="6000751" cy="6958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137424" cy="200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02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9876" y="1951465"/>
            <a:ext cx="4383499" cy="39363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" y="1"/>
            <a:ext cx="6000751" cy="6958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98183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377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792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826595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3_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351" dirty="0"/>
          </a:p>
        </p:txBody>
      </p:sp>
      <p:sp>
        <p:nvSpPr>
          <p:cNvPr id="8" name="Rectangle 7"/>
          <p:cNvSpPr/>
          <p:nvPr/>
        </p:nvSpPr>
        <p:spPr>
          <a:xfrm>
            <a:off x="1048006" y="1"/>
            <a:ext cx="1799697" cy="151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48006" y="766395"/>
            <a:ext cx="1930327" cy="467407"/>
            <a:chOff x="-504825" y="3757613"/>
            <a:chExt cx="1009650" cy="244475"/>
          </a:xfrm>
          <a:solidFill>
            <a:schemeClr val="bg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-504825" y="3808413"/>
              <a:ext cx="193675" cy="193675"/>
            </a:xfrm>
            <a:custGeom>
              <a:avLst/>
              <a:gdLst>
                <a:gd name="T0" fmla="*/ 0 w 122"/>
                <a:gd name="T1" fmla="*/ 122 h 122"/>
                <a:gd name="T2" fmla="*/ 0 w 122"/>
                <a:gd name="T3" fmla="*/ 0 h 122"/>
                <a:gd name="T4" fmla="*/ 30 w 122"/>
                <a:gd name="T5" fmla="*/ 0 h 122"/>
                <a:gd name="T6" fmla="*/ 30 w 122"/>
                <a:gd name="T7" fmla="*/ 92 h 122"/>
                <a:gd name="T8" fmla="*/ 122 w 122"/>
                <a:gd name="T9" fmla="*/ 92 h 122"/>
                <a:gd name="T10" fmla="*/ 122 w 122"/>
                <a:gd name="T11" fmla="*/ 122 h 122"/>
                <a:gd name="T12" fmla="*/ 0 w 122"/>
                <a:gd name="T13" fmla="*/ 122 h 122"/>
                <a:gd name="T14" fmla="*/ 0 w 122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2">
                  <a:moveTo>
                    <a:pt x="0" y="12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92"/>
                  </a:lnTo>
                  <a:lnTo>
                    <a:pt x="122" y="92"/>
                  </a:lnTo>
                  <a:lnTo>
                    <a:pt x="122" y="122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-457200" y="3763963"/>
              <a:ext cx="193675" cy="190500"/>
            </a:xfrm>
            <a:custGeom>
              <a:avLst/>
              <a:gdLst>
                <a:gd name="T0" fmla="*/ 0 w 122"/>
                <a:gd name="T1" fmla="*/ 28 h 120"/>
                <a:gd name="T2" fmla="*/ 0 w 122"/>
                <a:gd name="T3" fmla="*/ 0 h 120"/>
                <a:gd name="T4" fmla="*/ 122 w 122"/>
                <a:gd name="T5" fmla="*/ 0 h 120"/>
                <a:gd name="T6" fmla="*/ 122 w 122"/>
                <a:gd name="T7" fmla="*/ 120 h 120"/>
                <a:gd name="T8" fmla="*/ 92 w 122"/>
                <a:gd name="T9" fmla="*/ 120 h 120"/>
                <a:gd name="T10" fmla="*/ 92 w 122"/>
                <a:gd name="T11" fmla="*/ 28 h 120"/>
                <a:gd name="T12" fmla="*/ 0 w 122"/>
                <a:gd name="T13" fmla="*/ 28 h 120"/>
                <a:gd name="T14" fmla="*/ 0 w 122"/>
                <a:gd name="T15" fmla="*/ 2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0">
                  <a:moveTo>
                    <a:pt x="0" y="28"/>
                  </a:moveTo>
                  <a:lnTo>
                    <a:pt x="0" y="0"/>
                  </a:lnTo>
                  <a:lnTo>
                    <a:pt x="122" y="0"/>
                  </a:lnTo>
                  <a:lnTo>
                    <a:pt x="122" y="120"/>
                  </a:lnTo>
                  <a:lnTo>
                    <a:pt x="92" y="120"/>
                  </a:lnTo>
                  <a:lnTo>
                    <a:pt x="92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-209550" y="3763963"/>
              <a:ext cx="111125" cy="101600"/>
            </a:xfrm>
            <a:custGeom>
              <a:avLst/>
              <a:gdLst>
                <a:gd name="T0" fmla="*/ 70 w 70"/>
                <a:gd name="T1" fmla="*/ 64 h 64"/>
                <a:gd name="T2" fmla="*/ 70 w 70"/>
                <a:gd name="T3" fmla="*/ 0 h 64"/>
                <a:gd name="T4" fmla="*/ 58 w 70"/>
                <a:gd name="T5" fmla="*/ 0 h 64"/>
                <a:gd name="T6" fmla="*/ 36 w 70"/>
                <a:gd name="T7" fmla="*/ 32 h 64"/>
                <a:gd name="T8" fmla="*/ 14 w 70"/>
                <a:gd name="T9" fmla="*/ 0 h 64"/>
                <a:gd name="T10" fmla="*/ 0 w 70"/>
                <a:gd name="T11" fmla="*/ 0 h 64"/>
                <a:gd name="T12" fmla="*/ 0 w 70"/>
                <a:gd name="T13" fmla="*/ 64 h 64"/>
                <a:gd name="T14" fmla="*/ 14 w 70"/>
                <a:gd name="T15" fmla="*/ 64 h 64"/>
                <a:gd name="T16" fmla="*/ 14 w 70"/>
                <a:gd name="T17" fmla="*/ 22 h 64"/>
                <a:gd name="T18" fmla="*/ 32 w 70"/>
                <a:gd name="T19" fmla="*/ 48 h 64"/>
                <a:gd name="T20" fmla="*/ 40 w 70"/>
                <a:gd name="T21" fmla="*/ 48 h 64"/>
                <a:gd name="T22" fmla="*/ 58 w 70"/>
                <a:gd name="T23" fmla="*/ 22 h 64"/>
                <a:gd name="T24" fmla="*/ 58 w 70"/>
                <a:gd name="T25" fmla="*/ 64 h 64"/>
                <a:gd name="T26" fmla="*/ 70 w 70"/>
                <a:gd name="T27" fmla="*/ 64 h 64"/>
                <a:gd name="T28" fmla="*/ 70 w 70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4">
                  <a:moveTo>
                    <a:pt x="70" y="64"/>
                  </a:moveTo>
                  <a:lnTo>
                    <a:pt x="70" y="0"/>
                  </a:lnTo>
                  <a:lnTo>
                    <a:pt x="58" y="0"/>
                  </a:lnTo>
                  <a:lnTo>
                    <a:pt x="36" y="3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4" y="64"/>
                  </a:lnTo>
                  <a:lnTo>
                    <a:pt x="14" y="22"/>
                  </a:lnTo>
                  <a:lnTo>
                    <a:pt x="32" y="48"/>
                  </a:lnTo>
                  <a:lnTo>
                    <a:pt x="40" y="48"/>
                  </a:lnTo>
                  <a:lnTo>
                    <a:pt x="58" y="22"/>
                  </a:lnTo>
                  <a:lnTo>
                    <a:pt x="58" y="64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-44450" y="3763963"/>
              <a:ext cx="19050" cy="101600"/>
            </a:xfrm>
            <a:custGeom>
              <a:avLst/>
              <a:gdLst>
                <a:gd name="T0" fmla="*/ 0 w 12"/>
                <a:gd name="T1" fmla="*/ 64 h 64"/>
                <a:gd name="T2" fmla="*/ 12 w 12"/>
                <a:gd name="T3" fmla="*/ 64 h 64"/>
                <a:gd name="T4" fmla="*/ 12 w 12"/>
                <a:gd name="T5" fmla="*/ 0 h 64"/>
                <a:gd name="T6" fmla="*/ 0 w 12"/>
                <a:gd name="T7" fmla="*/ 0 h 64"/>
                <a:gd name="T8" fmla="*/ 0 w 12"/>
                <a:gd name="T9" fmla="*/ 64 h 64"/>
                <a:gd name="T10" fmla="*/ 0 w 12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4">
                  <a:moveTo>
                    <a:pt x="0" y="64"/>
                  </a:moveTo>
                  <a:lnTo>
                    <a:pt x="12" y="6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28575" y="3763963"/>
              <a:ext cx="98425" cy="101600"/>
            </a:xfrm>
            <a:custGeom>
              <a:avLst/>
              <a:gdLst>
                <a:gd name="T0" fmla="*/ 62 w 62"/>
                <a:gd name="T1" fmla="*/ 58 h 64"/>
                <a:gd name="T2" fmla="*/ 62 w 62"/>
                <a:gd name="T3" fmla="*/ 44 h 64"/>
                <a:gd name="T4" fmla="*/ 50 w 62"/>
                <a:gd name="T5" fmla="*/ 44 h 64"/>
                <a:gd name="T6" fmla="*/ 50 w 62"/>
                <a:gd name="T7" fmla="*/ 52 h 64"/>
                <a:gd name="T8" fmla="*/ 12 w 62"/>
                <a:gd name="T9" fmla="*/ 52 h 64"/>
                <a:gd name="T10" fmla="*/ 12 w 62"/>
                <a:gd name="T11" fmla="*/ 12 h 64"/>
                <a:gd name="T12" fmla="*/ 50 w 62"/>
                <a:gd name="T13" fmla="*/ 12 h 64"/>
                <a:gd name="T14" fmla="*/ 50 w 62"/>
                <a:gd name="T15" fmla="*/ 18 h 64"/>
                <a:gd name="T16" fmla="*/ 62 w 62"/>
                <a:gd name="T17" fmla="*/ 20 h 64"/>
                <a:gd name="T18" fmla="*/ 62 w 62"/>
                <a:gd name="T19" fmla="*/ 6 h 64"/>
                <a:gd name="T20" fmla="*/ 62 w 62"/>
                <a:gd name="T21" fmla="*/ 6 h 64"/>
                <a:gd name="T22" fmla="*/ 62 w 62"/>
                <a:gd name="T23" fmla="*/ 0 h 64"/>
                <a:gd name="T24" fmla="*/ 56 w 62"/>
                <a:gd name="T25" fmla="*/ 0 h 64"/>
                <a:gd name="T26" fmla="*/ 6 w 62"/>
                <a:gd name="T27" fmla="*/ 0 h 64"/>
                <a:gd name="T28" fmla="*/ 6 w 62"/>
                <a:gd name="T29" fmla="*/ 0 h 64"/>
                <a:gd name="T30" fmla="*/ 0 w 62"/>
                <a:gd name="T31" fmla="*/ 0 h 64"/>
                <a:gd name="T32" fmla="*/ 0 w 62"/>
                <a:gd name="T33" fmla="*/ 6 h 64"/>
                <a:gd name="T34" fmla="*/ 0 w 62"/>
                <a:gd name="T35" fmla="*/ 58 h 64"/>
                <a:gd name="T36" fmla="*/ 0 w 62"/>
                <a:gd name="T37" fmla="*/ 58 h 64"/>
                <a:gd name="T38" fmla="*/ 0 w 62"/>
                <a:gd name="T39" fmla="*/ 62 h 64"/>
                <a:gd name="T40" fmla="*/ 6 w 62"/>
                <a:gd name="T41" fmla="*/ 64 h 64"/>
                <a:gd name="T42" fmla="*/ 56 w 62"/>
                <a:gd name="T43" fmla="*/ 64 h 64"/>
                <a:gd name="T44" fmla="*/ 56 w 62"/>
                <a:gd name="T45" fmla="*/ 64 h 64"/>
                <a:gd name="T46" fmla="*/ 62 w 62"/>
                <a:gd name="T47" fmla="*/ 62 h 64"/>
                <a:gd name="T48" fmla="*/ 62 w 62"/>
                <a:gd name="T49" fmla="*/ 58 h 64"/>
                <a:gd name="T50" fmla="*/ 62 w 62"/>
                <a:gd name="T51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64">
                  <a:moveTo>
                    <a:pt x="62" y="58"/>
                  </a:moveTo>
                  <a:lnTo>
                    <a:pt x="62" y="44"/>
                  </a:lnTo>
                  <a:lnTo>
                    <a:pt x="50" y="44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18"/>
                  </a:lnTo>
                  <a:lnTo>
                    <a:pt x="62" y="2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6" y="64"/>
                  </a:lnTo>
                  <a:lnTo>
                    <a:pt x="56" y="64"/>
                  </a:lnTo>
                  <a:lnTo>
                    <a:pt x="56" y="64"/>
                  </a:lnTo>
                  <a:lnTo>
                    <a:pt x="62" y="62"/>
                  </a:lnTo>
                  <a:lnTo>
                    <a:pt x="62" y="58"/>
                  </a:lnTo>
                  <a:lnTo>
                    <a:pt x="6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180975" y="3763963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44 w 64"/>
                <a:gd name="T3" fmla="*/ 38 h 64"/>
                <a:gd name="T4" fmla="*/ 58 w 64"/>
                <a:gd name="T5" fmla="*/ 38 h 64"/>
                <a:gd name="T6" fmla="*/ 58 w 64"/>
                <a:gd name="T7" fmla="*/ 38 h 64"/>
                <a:gd name="T8" fmla="*/ 62 w 64"/>
                <a:gd name="T9" fmla="*/ 36 h 64"/>
                <a:gd name="T10" fmla="*/ 64 w 64"/>
                <a:gd name="T11" fmla="*/ 32 h 64"/>
                <a:gd name="T12" fmla="*/ 64 w 64"/>
                <a:gd name="T13" fmla="*/ 6 h 64"/>
                <a:gd name="T14" fmla="*/ 64 w 64"/>
                <a:gd name="T15" fmla="*/ 6 h 64"/>
                <a:gd name="T16" fmla="*/ 62 w 64"/>
                <a:gd name="T17" fmla="*/ 0 h 64"/>
                <a:gd name="T18" fmla="*/ 58 w 64"/>
                <a:gd name="T19" fmla="*/ 0 h 64"/>
                <a:gd name="T20" fmla="*/ 0 w 64"/>
                <a:gd name="T21" fmla="*/ 0 h 64"/>
                <a:gd name="T22" fmla="*/ 0 w 64"/>
                <a:gd name="T23" fmla="*/ 64 h 64"/>
                <a:gd name="T24" fmla="*/ 12 w 64"/>
                <a:gd name="T25" fmla="*/ 64 h 64"/>
                <a:gd name="T26" fmla="*/ 12 w 64"/>
                <a:gd name="T27" fmla="*/ 38 h 64"/>
                <a:gd name="T28" fmla="*/ 28 w 64"/>
                <a:gd name="T29" fmla="*/ 38 h 64"/>
                <a:gd name="T30" fmla="*/ 48 w 64"/>
                <a:gd name="T31" fmla="*/ 64 h 64"/>
                <a:gd name="T32" fmla="*/ 64 w 64"/>
                <a:gd name="T33" fmla="*/ 64 h 64"/>
                <a:gd name="T34" fmla="*/ 64 w 64"/>
                <a:gd name="T35" fmla="*/ 64 h 64"/>
                <a:gd name="T36" fmla="*/ 12 w 64"/>
                <a:gd name="T37" fmla="*/ 12 h 64"/>
                <a:gd name="T38" fmla="*/ 50 w 64"/>
                <a:gd name="T39" fmla="*/ 12 h 64"/>
                <a:gd name="T40" fmla="*/ 50 w 64"/>
                <a:gd name="T41" fmla="*/ 26 h 64"/>
                <a:gd name="T42" fmla="*/ 12 w 64"/>
                <a:gd name="T43" fmla="*/ 26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44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62" y="36"/>
                  </a:lnTo>
                  <a:lnTo>
                    <a:pt x="64" y="32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2" y="64"/>
                  </a:lnTo>
                  <a:lnTo>
                    <a:pt x="12" y="38"/>
                  </a:lnTo>
                  <a:lnTo>
                    <a:pt x="28" y="38"/>
                  </a:lnTo>
                  <a:lnTo>
                    <a:pt x="48" y="64"/>
                  </a:lnTo>
                  <a:lnTo>
                    <a:pt x="64" y="64"/>
                  </a:lnTo>
                  <a:lnTo>
                    <a:pt x="64" y="64"/>
                  </a:lnTo>
                  <a:close/>
                  <a:moveTo>
                    <a:pt x="12" y="12"/>
                  </a:moveTo>
                  <a:lnTo>
                    <a:pt x="50" y="12"/>
                  </a:lnTo>
                  <a:lnTo>
                    <a:pt x="50" y="26"/>
                  </a:lnTo>
                  <a:lnTo>
                    <a:pt x="12" y="26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333375" y="3763963"/>
              <a:ext cx="101600" cy="101600"/>
            </a:xfrm>
            <a:custGeom>
              <a:avLst/>
              <a:gdLst>
                <a:gd name="T0" fmla="*/ 64 w 64"/>
                <a:gd name="T1" fmla="*/ 58 h 64"/>
                <a:gd name="T2" fmla="*/ 64 w 64"/>
                <a:gd name="T3" fmla="*/ 6 h 64"/>
                <a:gd name="T4" fmla="*/ 64 w 64"/>
                <a:gd name="T5" fmla="*/ 6 h 64"/>
                <a:gd name="T6" fmla="*/ 62 w 64"/>
                <a:gd name="T7" fmla="*/ 0 h 64"/>
                <a:gd name="T8" fmla="*/ 58 w 64"/>
                <a:gd name="T9" fmla="*/ 0 h 64"/>
                <a:gd name="T10" fmla="*/ 6 w 64"/>
                <a:gd name="T11" fmla="*/ 0 h 64"/>
                <a:gd name="T12" fmla="*/ 6 w 64"/>
                <a:gd name="T13" fmla="*/ 0 h 64"/>
                <a:gd name="T14" fmla="*/ 2 w 64"/>
                <a:gd name="T15" fmla="*/ 0 h 64"/>
                <a:gd name="T16" fmla="*/ 0 w 64"/>
                <a:gd name="T17" fmla="*/ 6 h 64"/>
                <a:gd name="T18" fmla="*/ 0 w 64"/>
                <a:gd name="T19" fmla="*/ 58 h 64"/>
                <a:gd name="T20" fmla="*/ 0 w 64"/>
                <a:gd name="T21" fmla="*/ 58 h 64"/>
                <a:gd name="T22" fmla="*/ 2 w 64"/>
                <a:gd name="T23" fmla="*/ 62 h 64"/>
                <a:gd name="T24" fmla="*/ 6 w 64"/>
                <a:gd name="T25" fmla="*/ 64 h 64"/>
                <a:gd name="T26" fmla="*/ 58 w 64"/>
                <a:gd name="T27" fmla="*/ 64 h 64"/>
                <a:gd name="T28" fmla="*/ 58 w 64"/>
                <a:gd name="T29" fmla="*/ 64 h 64"/>
                <a:gd name="T30" fmla="*/ 62 w 64"/>
                <a:gd name="T31" fmla="*/ 62 h 64"/>
                <a:gd name="T32" fmla="*/ 64 w 64"/>
                <a:gd name="T33" fmla="*/ 58 h 64"/>
                <a:gd name="T34" fmla="*/ 64 w 64"/>
                <a:gd name="T35" fmla="*/ 58 h 64"/>
                <a:gd name="T36" fmla="*/ 12 w 64"/>
                <a:gd name="T37" fmla="*/ 12 h 64"/>
                <a:gd name="T38" fmla="*/ 52 w 64"/>
                <a:gd name="T39" fmla="*/ 12 h 64"/>
                <a:gd name="T40" fmla="*/ 52 w 64"/>
                <a:gd name="T41" fmla="*/ 52 h 64"/>
                <a:gd name="T42" fmla="*/ 12 w 64"/>
                <a:gd name="T43" fmla="*/ 52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58"/>
                  </a:move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6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2" y="62"/>
                  </a:lnTo>
                  <a:lnTo>
                    <a:pt x="64" y="58"/>
                  </a:lnTo>
                  <a:lnTo>
                    <a:pt x="64" y="58"/>
                  </a:lnTo>
                  <a:close/>
                  <a:moveTo>
                    <a:pt x="12" y="12"/>
                  </a:moveTo>
                  <a:lnTo>
                    <a:pt x="52" y="12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-209550" y="3897313"/>
              <a:ext cx="101600" cy="104775"/>
            </a:xfrm>
            <a:custGeom>
              <a:avLst/>
              <a:gdLst>
                <a:gd name="T0" fmla="*/ 64 w 64"/>
                <a:gd name="T1" fmla="*/ 14 h 66"/>
                <a:gd name="T2" fmla="*/ 64 w 64"/>
                <a:gd name="T3" fmla="*/ 0 h 66"/>
                <a:gd name="T4" fmla="*/ 0 w 64"/>
                <a:gd name="T5" fmla="*/ 0 h 66"/>
                <a:gd name="T6" fmla="*/ 0 w 64"/>
                <a:gd name="T7" fmla="*/ 66 h 66"/>
                <a:gd name="T8" fmla="*/ 14 w 64"/>
                <a:gd name="T9" fmla="*/ 66 h 66"/>
                <a:gd name="T10" fmla="*/ 14 w 64"/>
                <a:gd name="T11" fmla="*/ 40 h 66"/>
                <a:gd name="T12" fmla="*/ 52 w 64"/>
                <a:gd name="T13" fmla="*/ 40 h 66"/>
                <a:gd name="T14" fmla="*/ 52 w 64"/>
                <a:gd name="T15" fmla="*/ 26 h 66"/>
                <a:gd name="T16" fmla="*/ 14 w 64"/>
                <a:gd name="T17" fmla="*/ 26 h 66"/>
                <a:gd name="T18" fmla="*/ 14 w 64"/>
                <a:gd name="T19" fmla="*/ 14 h 66"/>
                <a:gd name="T20" fmla="*/ 64 w 64"/>
                <a:gd name="T21" fmla="*/ 14 h 66"/>
                <a:gd name="T22" fmla="*/ 64 w 64"/>
                <a:gd name="T23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6">
                  <a:moveTo>
                    <a:pt x="64" y="14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40"/>
                  </a:lnTo>
                  <a:lnTo>
                    <a:pt x="52" y="40"/>
                  </a:lnTo>
                  <a:lnTo>
                    <a:pt x="52" y="26"/>
                  </a:lnTo>
                  <a:lnTo>
                    <a:pt x="14" y="26"/>
                  </a:lnTo>
                  <a:lnTo>
                    <a:pt x="14" y="1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-79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8 h 66"/>
                <a:gd name="T4" fmla="*/ 64 w 64"/>
                <a:gd name="T5" fmla="*/ 8 h 66"/>
                <a:gd name="T6" fmla="*/ 62 w 64"/>
                <a:gd name="T7" fmla="*/ 2 h 66"/>
                <a:gd name="T8" fmla="*/ 58 w 64"/>
                <a:gd name="T9" fmla="*/ 0 h 66"/>
                <a:gd name="T10" fmla="*/ 6 w 64"/>
                <a:gd name="T11" fmla="*/ 0 h 66"/>
                <a:gd name="T12" fmla="*/ 6 w 64"/>
                <a:gd name="T13" fmla="*/ 0 h 66"/>
                <a:gd name="T14" fmla="*/ 2 w 64"/>
                <a:gd name="T15" fmla="*/ 2 h 66"/>
                <a:gd name="T16" fmla="*/ 0 w 64"/>
                <a:gd name="T17" fmla="*/ 8 h 66"/>
                <a:gd name="T18" fmla="*/ 0 w 64"/>
                <a:gd name="T19" fmla="*/ 60 h 66"/>
                <a:gd name="T20" fmla="*/ 0 w 64"/>
                <a:gd name="T21" fmla="*/ 60 h 66"/>
                <a:gd name="T22" fmla="*/ 2 w 64"/>
                <a:gd name="T23" fmla="*/ 64 h 66"/>
                <a:gd name="T24" fmla="*/ 6 w 64"/>
                <a:gd name="T25" fmla="*/ 66 h 66"/>
                <a:gd name="T26" fmla="*/ 58 w 64"/>
                <a:gd name="T27" fmla="*/ 66 h 66"/>
                <a:gd name="T28" fmla="*/ 58 w 64"/>
                <a:gd name="T29" fmla="*/ 66 h 66"/>
                <a:gd name="T30" fmla="*/ 62 w 64"/>
                <a:gd name="T31" fmla="*/ 64 h 66"/>
                <a:gd name="T32" fmla="*/ 64 w 64"/>
                <a:gd name="T33" fmla="*/ 60 h 66"/>
                <a:gd name="T34" fmla="*/ 64 w 64"/>
                <a:gd name="T35" fmla="*/ 60 h 66"/>
                <a:gd name="T36" fmla="*/ 12 w 64"/>
                <a:gd name="T37" fmla="*/ 14 h 66"/>
                <a:gd name="T38" fmla="*/ 52 w 64"/>
                <a:gd name="T39" fmla="*/ 14 h 66"/>
                <a:gd name="T40" fmla="*/ 52 w 64"/>
                <a:gd name="T41" fmla="*/ 52 h 66"/>
                <a:gd name="T42" fmla="*/ 12 w 64"/>
                <a:gd name="T43" fmla="*/ 52 h 66"/>
                <a:gd name="T44" fmla="*/ 12 w 64"/>
                <a:gd name="T45" fmla="*/ 14 h 66"/>
                <a:gd name="T46" fmla="*/ 12 w 64"/>
                <a:gd name="T47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  <a:moveTo>
                    <a:pt x="12" y="14"/>
                  </a:moveTo>
                  <a:lnTo>
                    <a:pt x="52" y="14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571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44 h 66"/>
                <a:gd name="T4" fmla="*/ 52 w 64"/>
                <a:gd name="T5" fmla="*/ 46 h 66"/>
                <a:gd name="T6" fmla="*/ 52 w 64"/>
                <a:gd name="T7" fmla="*/ 52 h 66"/>
                <a:gd name="T8" fmla="*/ 14 w 64"/>
                <a:gd name="T9" fmla="*/ 52 h 66"/>
                <a:gd name="T10" fmla="*/ 14 w 64"/>
                <a:gd name="T11" fmla="*/ 14 h 66"/>
                <a:gd name="T12" fmla="*/ 52 w 64"/>
                <a:gd name="T13" fmla="*/ 14 h 66"/>
                <a:gd name="T14" fmla="*/ 52 w 64"/>
                <a:gd name="T15" fmla="*/ 20 h 66"/>
                <a:gd name="T16" fmla="*/ 64 w 64"/>
                <a:gd name="T17" fmla="*/ 22 h 66"/>
                <a:gd name="T18" fmla="*/ 64 w 64"/>
                <a:gd name="T19" fmla="*/ 8 h 66"/>
                <a:gd name="T20" fmla="*/ 64 w 64"/>
                <a:gd name="T21" fmla="*/ 8 h 66"/>
                <a:gd name="T22" fmla="*/ 62 w 64"/>
                <a:gd name="T23" fmla="*/ 2 h 66"/>
                <a:gd name="T24" fmla="*/ 58 w 64"/>
                <a:gd name="T25" fmla="*/ 0 h 66"/>
                <a:gd name="T26" fmla="*/ 8 w 64"/>
                <a:gd name="T27" fmla="*/ 0 h 66"/>
                <a:gd name="T28" fmla="*/ 8 w 64"/>
                <a:gd name="T29" fmla="*/ 0 h 66"/>
                <a:gd name="T30" fmla="*/ 2 w 64"/>
                <a:gd name="T31" fmla="*/ 2 h 66"/>
                <a:gd name="T32" fmla="*/ 0 w 64"/>
                <a:gd name="T33" fmla="*/ 8 h 66"/>
                <a:gd name="T34" fmla="*/ 0 w 64"/>
                <a:gd name="T35" fmla="*/ 60 h 66"/>
                <a:gd name="T36" fmla="*/ 0 w 64"/>
                <a:gd name="T37" fmla="*/ 60 h 66"/>
                <a:gd name="T38" fmla="*/ 2 w 64"/>
                <a:gd name="T39" fmla="*/ 64 h 66"/>
                <a:gd name="T40" fmla="*/ 8 w 64"/>
                <a:gd name="T41" fmla="*/ 66 h 66"/>
                <a:gd name="T42" fmla="*/ 58 w 64"/>
                <a:gd name="T43" fmla="*/ 66 h 66"/>
                <a:gd name="T44" fmla="*/ 58 w 64"/>
                <a:gd name="T45" fmla="*/ 66 h 66"/>
                <a:gd name="T46" fmla="*/ 62 w 64"/>
                <a:gd name="T47" fmla="*/ 64 h 66"/>
                <a:gd name="T48" fmla="*/ 64 w 64"/>
                <a:gd name="T49" fmla="*/ 60 h 66"/>
                <a:gd name="T50" fmla="*/ 64 w 64"/>
                <a:gd name="T5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44"/>
                  </a:lnTo>
                  <a:lnTo>
                    <a:pt x="52" y="46"/>
                  </a:lnTo>
                  <a:lnTo>
                    <a:pt x="52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8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1968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0 h 66"/>
                <a:gd name="T4" fmla="*/ 50 w 64"/>
                <a:gd name="T5" fmla="*/ 0 h 66"/>
                <a:gd name="T6" fmla="*/ 50 w 64"/>
                <a:gd name="T7" fmla="*/ 52 h 66"/>
                <a:gd name="T8" fmla="*/ 12 w 64"/>
                <a:gd name="T9" fmla="*/ 52 h 66"/>
                <a:gd name="T10" fmla="*/ 12 w 64"/>
                <a:gd name="T11" fmla="*/ 0 h 66"/>
                <a:gd name="T12" fmla="*/ 0 w 64"/>
                <a:gd name="T13" fmla="*/ 0 h 66"/>
                <a:gd name="T14" fmla="*/ 0 w 64"/>
                <a:gd name="T15" fmla="*/ 60 h 66"/>
                <a:gd name="T16" fmla="*/ 0 w 64"/>
                <a:gd name="T17" fmla="*/ 60 h 66"/>
                <a:gd name="T18" fmla="*/ 2 w 64"/>
                <a:gd name="T19" fmla="*/ 64 h 66"/>
                <a:gd name="T20" fmla="*/ 6 w 64"/>
                <a:gd name="T21" fmla="*/ 66 h 66"/>
                <a:gd name="T22" fmla="*/ 56 w 64"/>
                <a:gd name="T23" fmla="*/ 66 h 66"/>
                <a:gd name="T24" fmla="*/ 56 w 64"/>
                <a:gd name="T25" fmla="*/ 66 h 66"/>
                <a:gd name="T26" fmla="*/ 62 w 64"/>
                <a:gd name="T27" fmla="*/ 64 h 66"/>
                <a:gd name="T28" fmla="*/ 64 w 64"/>
                <a:gd name="T29" fmla="*/ 60 h 66"/>
                <a:gd name="T30" fmla="*/ 64 w 64"/>
                <a:gd name="T3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0"/>
                  </a:lnTo>
                  <a:lnTo>
                    <a:pt x="50" y="0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33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34 h 66"/>
                <a:gd name="T4" fmla="*/ 64 w 64"/>
                <a:gd name="T5" fmla="*/ 34 h 66"/>
                <a:gd name="T6" fmla="*/ 62 w 64"/>
                <a:gd name="T7" fmla="*/ 28 h 66"/>
                <a:gd name="T8" fmla="*/ 58 w 64"/>
                <a:gd name="T9" fmla="*/ 26 h 66"/>
                <a:gd name="T10" fmla="*/ 12 w 64"/>
                <a:gd name="T11" fmla="*/ 26 h 66"/>
                <a:gd name="T12" fmla="*/ 12 w 64"/>
                <a:gd name="T13" fmla="*/ 14 h 66"/>
                <a:gd name="T14" fmla="*/ 52 w 64"/>
                <a:gd name="T15" fmla="*/ 14 h 66"/>
                <a:gd name="T16" fmla="*/ 52 w 64"/>
                <a:gd name="T17" fmla="*/ 20 h 66"/>
                <a:gd name="T18" fmla="*/ 64 w 64"/>
                <a:gd name="T19" fmla="*/ 22 h 66"/>
                <a:gd name="T20" fmla="*/ 64 w 64"/>
                <a:gd name="T21" fmla="*/ 8 h 66"/>
                <a:gd name="T22" fmla="*/ 64 w 64"/>
                <a:gd name="T23" fmla="*/ 8 h 66"/>
                <a:gd name="T24" fmla="*/ 62 w 64"/>
                <a:gd name="T25" fmla="*/ 2 h 66"/>
                <a:gd name="T26" fmla="*/ 58 w 64"/>
                <a:gd name="T27" fmla="*/ 0 h 66"/>
                <a:gd name="T28" fmla="*/ 6 w 64"/>
                <a:gd name="T29" fmla="*/ 0 h 66"/>
                <a:gd name="T30" fmla="*/ 6 w 64"/>
                <a:gd name="T31" fmla="*/ 0 h 66"/>
                <a:gd name="T32" fmla="*/ 2 w 64"/>
                <a:gd name="T33" fmla="*/ 2 h 66"/>
                <a:gd name="T34" fmla="*/ 0 w 64"/>
                <a:gd name="T35" fmla="*/ 8 h 66"/>
                <a:gd name="T36" fmla="*/ 0 w 64"/>
                <a:gd name="T37" fmla="*/ 32 h 66"/>
                <a:gd name="T38" fmla="*/ 0 w 64"/>
                <a:gd name="T39" fmla="*/ 32 h 66"/>
                <a:gd name="T40" fmla="*/ 2 w 64"/>
                <a:gd name="T41" fmla="*/ 38 h 66"/>
                <a:gd name="T42" fmla="*/ 6 w 64"/>
                <a:gd name="T43" fmla="*/ 40 h 66"/>
                <a:gd name="T44" fmla="*/ 52 w 64"/>
                <a:gd name="T45" fmla="*/ 40 h 66"/>
                <a:gd name="T46" fmla="*/ 52 w 64"/>
                <a:gd name="T47" fmla="*/ 52 h 66"/>
                <a:gd name="T48" fmla="*/ 12 w 64"/>
                <a:gd name="T49" fmla="*/ 52 h 66"/>
                <a:gd name="T50" fmla="*/ 12 w 64"/>
                <a:gd name="T51" fmla="*/ 46 h 66"/>
                <a:gd name="T52" fmla="*/ 0 w 64"/>
                <a:gd name="T53" fmla="*/ 44 h 66"/>
                <a:gd name="T54" fmla="*/ 0 w 64"/>
                <a:gd name="T55" fmla="*/ 60 h 66"/>
                <a:gd name="T56" fmla="*/ 0 w 64"/>
                <a:gd name="T57" fmla="*/ 60 h 66"/>
                <a:gd name="T58" fmla="*/ 2 w 64"/>
                <a:gd name="T59" fmla="*/ 64 h 66"/>
                <a:gd name="T60" fmla="*/ 6 w 64"/>
                <a:gd name="T61" fmla="*/ 66 h 66"/>
                <a:gd name="T62" fmla="*/ 58 w 64"/>
                <a:gd name="T63" fmla="*/ 66 h 66"/>
                <a:gd name="T64" fmla="*/ 58 w 64"/>
                <a:gd name="T65" fmla="*/ 66 h 66"/>
                <a:gd name="T66" fmla="*/ 62 w 64"/>
                <a:gd name="T67" fmla="*/ 64 h 66"/>
                <a:gd name="T68" fmla="*/ 64 w 64"/>
                <a:gd name="T69" fmla="*/ 60 h 66"/>
                <a:gd name="T70" fmla="*/ 64 w 64"/>
                <a:gd name="T7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34"/>
                  </a:lnTo>
                  <a:lnTo>
                    <a:pt x="64" y="34"/>
                  </a:lnTo>
                  <a:lnTo>
                    <a:pt x="62" y="28"/>
                  </a:lnTo>
                  <a:lnTo>
                    <a:pt x="58" y="26"/>
                  </a:lnTo>
                  <a:lnTo>
                    <a:pt x="12" y="26"/>
                  </a:lnTo>
                  <a:lnTo>
                    <a:pt x="12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52" y="40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46"/>
                  </a:lnTo>
                  <a:lnTo>
                    <a:pt x="0" y="4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auto">
            <a:xfrm>
              <a:off x="460375" y="3757613"/>
              <a:ext cx="44450" cy="44450"/>
            </a:xfrm>
            <a:custGeom>
              <a:avLst/>
              <a:gdLst>
                <a:gd name="T0" fmla="*/ 14 w 28"/>
                <a:gd name="T1" fmla="*/ 28 h 28"/>
                <a:gd name="T2" fmla="*/ 4 w 28"/>
                <a:gd name="T3" fmla="*/ 24 h 28"/>
                <a:gd name="T4" fmla="*/ 0 w 28"/>
                <a:gd name="T5" fmla="*/ 14 h 28"/>
                <a:gd name="T6" fmla="*/ 0 w 28"/>
                <a:gd name="T7" fmla="*/ 8 h 28"/>
                <a:gd name="T8" fmla="*/ 8 w 28"/>
                <a:gd name="T9" fmla="*/ 0 h 28"/>
                <a:gd name="T10" fmla="*/ 14 w 28"/>
                <a:gd name="T11" fmla="*/ 0 h 28"/>
                <a:gd name="T12" fmla="*/ 24 w 28"/>
                <a:gd name="T13" fmla="*/ 4 h 28"/>
                <a:gd name="T14" fmla="*/ 28 w 28"/>
                <a:gd name="T15" fmla="*/ 14 h 28"/>
                <a:gd name="T16" fmla="*/ 26 w 28"/>
                <a:gd name="T17" fmla="*/ 18 h 28"/>
                <a:gd name="T18" fmla="*/ 18 w 28"/>
                <a:gd name="T19" fmla="*/ 26 h 28"/>
                <a:gd name="T20" fmla="*/ 14 w 28"/>
                <a:gd name="T21" fmla="*/ 28 h 28"/>
                <a:gd name="T22" fmla="*/ 14 w 28"/>
                <a:gd name="T23" fmla="*/ 0 h 28"/>
                <a:gd name="T24" fmla="*/ 4 w 28"/>
                <a:gd name="T25" fmla="*/ 4 h 28"/>
                <a:gd name="T26" fmla="*/ 0 w 28"/>
                <a:gd name="T27" fmla="*/ 14 h 28"/>
                <a:gd name="T28" fmla="*/ 2 w 28"/>
                <a:gd name="T29" fmla="*/ 18 h 28"/>
                <a:gd name="T30" fmla="*/ 8 w 28"/>
                <a:gd name="T31" fmla="*/ 24 h 28"/>
                <a:gd name="T32" fmla="*/ 14 w 28"/>
                <a:gd name="T33" fmla="*/ 26 h 28"/>
                <a:gd name="T34" fmla="*/ 22 w 28"/>
                <a:gd name="T35" fmla="*/ 22 h 28"/>
                <a:gd name="T36" fmla="*/ 26 w 28"/>
                <a:gd name="T37" fmla="*/ 14 h 28"/>
                <a:gd name="T38" fmla="*/ 24 w 28"/>
                <a:gd name="T39" fmla="*/ 8 h 28"/>
                <a:gd name="T40" fmla="*/ 18 w 28"/>
                <a:gd name="T41" fmla="*/ 2 h 28"/>
                <a:gd name="T42" fmla="*/ 14 w 28"/>
                <a:gd name="T43" fmla="*/ 0 h 28"/>
                <a:gd name="T44" fmla="*/ 14 w 28"/>
                <a:gd name="T45" fmla="*/ 14 h 28"/>
                <a:gd name="T46" fmla="*/ 10 w 28"/>
                <a:gd name="T47" fmla="*/ 22 h 28"/>
                <a:gd name="T48" fmla="*/ 8 w 28"/>
                <a:gd name="T49" fmla="*/ 4 h 28"/>
                <a:gd name="T50" fmla="*/ 14 w 28"/>
                <a:gd name="T51" fmla="*/ 4 h 28"/>
                <a:gd name="T52" fmla="*/ 18 w 28"/>
                <a:gd name="T53" fmla="*/ 10 h 28"/>
                <a:gd name="T54" fmla="*/ 18 w 28"/>
                <a:gd name="T55" fmla="*/ 12 h 28"/>
                <a:gd name="T56" fmla="*/ 18 w 28"/>
                <a:gd name="T57" fmla="*/ 22 h 28"/>
                <a:gd name="T58" fmla="*/ 10 w 28"/>
                <a:gd name="T59" fmla="*/ 12 h 28"/>
                <a:gd name="T60" fmla="*/ 14 w 28"/>
                <a:gd name="T61" fmla="*/ 12 h 28"/>
                <a:gd name="T62" fmla="*/ 16 w 28"/>
                <a:gd name="T63" fmla="*/ 10 h 28"/>
                <a:gd name="T64" fmla="*/ 16 w 28"/>
                <a:gd name="T65" fmla="*/ 8 h 28"/>
                <a:gd name="T66" fmla="*/ 10 w 28"/>
                <a:gd name="T6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16" y="22"/>
                  </a:moveTo>
                  <a:lnTo>
                    <a:pt x="14" y="14"/>
                  </a:lnTo>
                  <a:lnTo>
                    <a:pt x="10" y="1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8" y="22"/>
                  </a:lnTo>
                  <a:lnTo>
                    <a:pt x="16" y="22"/>
                  </a:lnTo>
                  <a:close/>
                  <a:moveTo>
                    <a:pt x="10" y="12"/>
                  </a:moveTo>
                  <a:lnTo>
                    <a:pt x="14" y="12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3614237"/>
            <a:ext cx="10579608" cy="1645920"/>
          </a:xfrm>
        </p:spPr>
        <p:txBody>
          <a:bodyPr anchor="t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5260158"/>
            <a:ext cx="4270248" cy="86186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err="1"/>
              <a:t>www.microfocus.com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"/>
            <a:ext cx="12191996" cy="68579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48006" y="1"/>
            <a:ext cx="1799697" cy="151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614237"/>
            <a:ext cx="10579608" cy="1645920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60158"/>
            <a:ext cx="4270248" cy="861863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006" y="778535"/>
            <a:ext cx="3033041" cy="107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4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12191998" cy="68579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3"/>
          <a:srcRect b="52734"/>
          <a:stretch/>
        </p:blipFill>
        <p:spPr>
          <a:xfrm>
            <a:off x="1048006" y="778535"/>
            <a:ext cx="3033041" cy="5059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48006" y="1"/>
            <a:ext cx="1799697" cy="151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614237"/>
            <a:ext cx="10579608" cy="1645920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60158"/>
            <a:ext cx="4270248" cy="861863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5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006" y="778535"/>
            <a:ext cx="3033041" cy="10704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48006" y="1"/>
            <a:ext cx="1799697" cy="151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614237"/>
            <a:ext cx="10579608" cy="1645920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60158"/>
            <a:ext cx="4270248" cy="861863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7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 Separat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6" y="429274"/>
            <a:ext cx="10311765" cy="9784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46786" y="967383"/>
            <a:ext cx="10311765" cy="538112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subhead text (20pt)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6786" y="2043606"/>
            <a:ext cx="10311765" cy="4133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8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151" y="2497874"/>
            <a:ext cx="10312400" cy="3679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946151" y="1993266"/>
            <a:ext cx="10312400" cy="384175"/>
          </a:xfrm>
        </p:spPr>
        <p:txBody>
          <a:bodyPr/>
          <a:lstStyle>
            <a:lvl1pPr marL="0" indent="0">
              <a:buNone/>
              <a:defRPr b="1"/>
            </a:lvl1pPr>
            <a:lvl2pPr marL="228594" indent="0">
              <a:buNone/>
              <a:defRPr b="1"/>
            </a:lvl2pPr>
            <a:lvl3pPr marL="400041" indent="0">
              <a:buNone/>
              <a:defRPr b="1"/>
            </a:lvl3pPr>
            <a:lvl4pPr marL="571486" indent="0">
              <a:buNone/>
              <a:defRPr b="1"/>
            </a:lvl4pPr>
            <a:lvl5pPr marL="742932" indent="0">
              <a:buNone/>
              <a:defRPr b="1"/>
            </a:lvl5pPr>
          </a:lstStyle>
          <a:p>
            <a:pPr lvl="0"/>
            <a:r>
              <a:rPr lang="en-US" dirty="0"/>
              <a:t>Click to edit Heading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4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106149" y="6272213"/>
            <a:ext cx="1085851" cy="585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0" name="Rectangle 9"/>
          <p:cNvSpPr/>
          <p:nvPr/>
        </p:nvSpPr>
        <p:spPr>
          <a:xfrm>
            <a:off x="1" y="2"/>
            <a:ext cx="85471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733925"/>
            <a:ext cx="7897815" cy="1471787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rot="16200000">
            <a:off x="-506426" y="5418152"/>
            <a:ext cx="1115449" cy="10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10787351" y="282498"/>
            <a:ext cx="1122152" cy="1122154"/>
          </a:xfrm>
          <a:custGeom>
            <a:avLst/>
            <a:gdLst>
              <a:gd name="T0" fmla="*/ 0 w 122"/>
              <a:gd name="T1" fmla="*/ 122 h 122"/>
              <a:gd name="T2" fmla="*/ 0 w 122"/>
              <a:gd name="T3" fmla="*/ 0 h 122"/>
              <a:gd name="T4" fmla="*/ 30 w 122"/>
              <a:gd name="T5" fmla="*/ 0 h 122"/>
              <a:gd name="T6" fmla="*/ 30 w 122"/>
              <a:gd name="T7" fmla="*/ 92 h 122"/>
              <a:gd name="T8" fmla="*/ 122 w 122"/>
              <a:gd name="T9" fmla="*/ 92 h 122"/>
              <a:gd name="T10" fmla="*/ 122 w 122"/>
              <a:gd name="T11" fmla="*/ 122 h 122"/>
              <a:gd name="T12" fmla="*/ 0 w 122"/>
              <a:gd name="T13" fmla="*/ 122 h 122"/>
              <a:gd name="T14" fmla="*/ 0 w 122"/>
              <a:gd name="T15" fmla="*/ 12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" h="122">
                <a:moveTo>
                  <a:pt x="0" y="122"/>
                </a:moveTo>
                <a:lnTo>
                  <a:pt x="0" y="0"/>
                </a:lnTo>
                <a:lnTo>
                  <a:pt x="30" y="0"/>
                </a:lnTo>
                <a:lnTo>
                  <a:pt x="30" y="92"/>
                </a:lnTo>
                <a:lnTo>
                  <a:pt x="122" y="92"/>
                </a:lnTo>
                <a:lnTo>
                  <a:pt x="122" y="122"/>
                </a:lnTo>
                <a:lnTo>
                  <a:pt x="0" y="122"/>
                </a:lnTo>
                <a:lnTo>
                  <a:pt x="0" y="12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79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6"/>
          <p:cNvSpPr>
            <a:spLocks/>
          </p:cNvSpPr>
          <p:nvPr userDrawn="1"/>
        </p:nvSpPr>
        <p:spPr bwMode="auto">
          <a:xfrm>
            <a:off x="9938460" y="1127366"/>
            <a:ext cx="1122152" cy="1103756"/>
          </a:xfrm>
          <a:custGeom>
            <a:avLst/>
            <a:gdLst>
              <a:gd name="T0" fmla="*/ 0 w 122"/>
              <a:gd name="T1" fmla="*/ 28 h 120"/>
              <a:gd name="T2" fmla="*/ 0 w 122"/>
              <a:gd name="T3" fmla="*/ 0 h 120"/>
              <a:gd name="T4" fmla="*/ 122 w 122"/>
              <a:gd name="T5" fmla="*/ 0 h 120"/>
              <a:gd name="T6" fmla="*/ 122 w 122"/>
              <a:gd name="T7" fmla="*/ 120 h 120"/>
              <a:gd name="T8" fmla="*/ 92 w 122"/>
              <a:gd name="T9" fmla="*/ 120 h 120"/>
              <a:gd name="T10" fmla="*/ 92 w 122"/>
              <a:gd name="T11" fmla="*/ 28 h 120"/>
              <a:gd name="T12" fmla="*/ 0 w 122"/>
              <a:gd name="T13" fmla="*/ 28 h 120"/>
              <a:gd name="T14" fmla="*/ 0 w 122"/>
              <a:gd name="T15" fmla="*/ 2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2" h="120">
                <a:moveTo>
                  <a:pt x="0" y="28"/>
                </a:moveTo>
                <a:lnTo>
                  <a:pt x="0" y="0"/>
                </a:lnTo>
                <a:lnTo>
                  <a:pt x="122" y="0"/>
                </a:lnTo>
                <a:lnTo>
                  <a:pt x="122" y="120"/>
                </a:lnTo>
                <a:lnTo>
                  <a:pt x="92" y="120"/>
                </a:lnTo>
                <a:lnTo>
                  <a:pt x="92" y="28"/>
                </a:lnTo>
                <a:lnTo>
                  <a:pt x="0" y="28"/>
                </a:lnTo>
                <a:lnTo>
                  <a:pt x="0" y="2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9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86" y="429274"/>
            <a:ext cx="10311765" cy="974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786" y="1825625"/>
            <a:ext cx="10311765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0800000">
            <a:off x="-4" y="-4"/>
            <a:ext cx="1050135" cy="156755"/>
          </a:xfrm>
          <a:prstGeom prst="rect">
            <a:avLst/>
          </a:prstGeom>
          <a:solidFill>
            <a:srgbClr val="007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1311010" y="6527386"/>
            <a:ext cx="740367" cy="179271"/>
            <a:chOff x="-504825" y="3757613"/>
            <a:chExt cx="1009650" cy="244475"/>
          </a:xfrm>
          <a:solidFill>
            <a:schemeClr val="bg1">
              <a:lumMod val="85000"/>
            </a:schemeClr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-504825" y="3808413"/>
              <a:ext cx="193675" cy="193675"/>
            </a:xfrm>
            <a:custGeom>
              <a:avLst/>
              <a:gdLst>
                <a:gd name="T0" fmla="*/ 0 w 122"/>
                <a:gd name="T1" fmla="*/ 122 h 122"/>
                <a:gd name="T2" fmla="*/ 0 w 122"/>
                <a:gd name="T3" fmla="*/ 0 h 122"/>
                <a:gd name="T4" fmla="*/ 30 w 122"/>
                <a:gd name="T5" fmla="*/ 0 h 122"/>
                <a:gd name="T6" fmla="*/ 30 w 122"/>
                <a:gd name="T7" fmla="*/ 92 h 122"/>
                <a:gd name="T8" fmla="*/ 122 w 122"/>
                <a:gd name="T9" fmla="*/ 92 h 122"/>
                <a:gd name="T10" fmla="*/ 122 w 122"/>
                <a:gd name="T11" fmla="*/ 122 h 122"/>
                <a:gd name="T12" fmla="*/ 0 w 122"/>
                <a:gd name="T13" fmla="*/ 122 h 122"/>
                <a:gd name="T14" fmla="*/ 0 w 122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2">
                  <a:moveTo>
                    <a:pt x="0" y="12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92"/>
                  </a:lnTo>
                  <a:lnTo>
                    <a:pt x="122" y="92"/>
                  </a:lnTo>
                  <a:lnTo>
                    <a:pt x="122" y="122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-457200" y="3763963"/>
              <a:ext cx="193675" cy="190500"/>
            </a:xfrm>
            <a:custGeom>
              <a:avLst/>
              <a:gdLst>
                <a:gd name="T0" fmla="*/ 0 w 122"/>
                <a:gd name="T1" fmla="*/ 28 h 120"/>
                <a:gd name="T2" fmla="*/ 0 w 122"/>
                <a:gd name="T3" fmla="*/ 0 h 120"/>
                <a:gd name="T4" fmla="*/ 122 w 122"/>
                <a:gd name="T5" fmla="*/ 0 h 120"/>
                <a:gd name="T6" fmla="*/ 122 w 122"/>
                <a:gd name="T7" fmla="*/ 120 h 120"/>
                <a:gd name="T8" fmla="*/ 92 w 122"/>
                <a:gd name="T9" fmla="*/ 120 h 120"/>
                <a:gd name="T10" fmla="*/ 92 w 122"/>
                <a:gd name="T11" fmla="*/ 28 h 120"/>
                <a:gd name="T12" fmla="*/ 0 w 122"/>
                <a:gd name="T13" fmla="*/ 28 h 120"/>
                <a:gd name="T14" fmla="*/ 0 w 122"/>
                <a:gd name="T15" fmla="*/ 2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0">
                  <a:moveTo>
                    <a:pt x="0" y="28"/>
                  </a:moveTo>
                  <a:lnTo>
                    <a:pt x="0" y="0"/>
                  </a:lnTo>
                  <a:lnTo>
                    <a:pt x="122" y="0"/>
                  </a:lnTo>
                  <a:lnTo>
                    <a:pt x="122" y="120"/>
                  </a:lnTo>
                  <a:lnTo>
                    <a:pt x="92" y="120"/>
                  </a:lnTo>
                  <a:lnTo>
                    <a:pt x="92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-209550" y="3763963"/>
              <a:ext cx="111125" cy="101600"/>
            </a:xfrm>
            <a:custGeom>
              <a:avLst/>
              <a:gdLst>
                <a:gd name="T0" fmla="*/ 70 w 70"/>
                <a:gd name="T1" fmla="*/ 64 h 64"/>
                <a:gd name="T2" fmla="*/ 70 w 70"/>
                <a:gd name="T3" fmla="*/ 0 h 64"/>
                <a:gd name="T4" fmla="*/ 58 w 70"/>
                <a:gd name="T5" fmla="*/ 0 h 64"/>
                <a:gd name="T6" fmla="*/ 36 w 70"/>
                <a:gd name="T7" fmla="*/ 32 h 64"/>
                <a:gd name="T8" fmla="*/ 14 w 70"/>
                <a:gd name="T9" fmla="*/ 0 h 64"/>
                <a:gd name="T10" fmla="*/ 0 w 70"/>
                <a:gd name="T11" fmla="*/ 0 h 64"/>
                <a:gd name="T12" fmla="*/ 0 w 70"/>
                <a:gd name="T13" fmla="*/ 64 h 64"/>
                <a:gd name="T14" fmla="*/ 14 w 70"/>
                <a:gd name="T15" fmla="*/ 64 h 64"/>
                <a:gd name="T16" fmla="*/ 14 w 70"/>
                <a:gd name="T17" fmla="*/ 22 h 64"/>
                <a:gd name="T18" fmla="*/ 32 w 70"/>
                <a:gd name="T19" fmla="*/ 48 h 64"/>
                <a:gd name="T20" fmla="*/ 40 w 70"/>
                <a:gd name="T21" fmla="*/ 48 h 64"/>
                <a:gd name="T22" fmla="*/ 58 w 70"/>
                <a:gd name="T23" fmla="*/ 22 h 64"/>
                <a:gd name="T24" fmla="*/ 58 w 70"/>
                <a:gd name="T25" fmla="*/ 64 h 64"/>
                <a:gd name="T26" fmla="*/ 70 w 70"/>
                <a:gd name="T27" fmla="*/ 64 h 64"/>
                <a:gd name="T28" fmla="*/ 70 w 70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4">
                  <a:moveTo>
                    <a:pt x="70" y="64"/>
                  </a:moveTo>
                  <a:lnTo>
                    <a:pt x="70" y="0"/>
                  </a:lnTo>
                  <a:lnTo>
                    <a:pt x="58" y="0"/>
                  </a:lnTo>
                  <a:lnTo>
                    <a:pt x="36" y="3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4" y="64"/>
                  </a:lnTo>
                  <a:lnTo>
                    <a:pt x="14" y="22"/>
                  </a:lnTo>
                  <a:lnTo>
                    <a:pt x="32" y="48"/>
                  </a:lnTo>
                  <a:lnTo>
                    <a:pt x="40" y="48"/>
                  </a:lnTo>
                  <a:lnTo>
                    <a:pt x="58" y="22"/>
                  </a:lnTo>
                  <a:lnTo>
                    <a:pt x="58" y="64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-44450" y="3763963"/>
              <a:ext cx="19050" cy="101600"/>
            </a:xfrm>
            <a:custGeom>
              <a:avLst/>
              <a:gdLst>
                <a:gd name="T0" fmla="*/ 0 w 12"/>
                <a:gd name="T1" fmla="*/ 64 h 64"/>
                <a:gd name="T2" fmla="*/ 12 w 12"/>
                <a:gd name="T3" fmla="*/ 64 h 64"/>
                <a:gd name="T4" fmla="*/ 12 w 12"/>
                <a:gd name="T5" fmla="*/ 0 h 64"/>
                <a:gd name="T6" fmla="*/ 0 w 12"/>
                <a:gd name="T7" fmla="*/ 0 h 64"/>
                <a:gd name="T8" fmla="*/ 0 w 12"/>
                <a:gd name="T9" fmla="*/ 64 h 64"/>
                <a:gd name="T10" fmla="*/ 0 w 12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4">
                  <a:moveTo>
                    <a:pt x="0" y="64"/>
                  </a:moveTo>
                  <a:lnTo>
                    <a:pt x="12" y="6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28575" y="3763963"/>
              <a:ext cx="98425" cy="101600"/>
            </a:xfrm>
            <a:custGeom>
              <a:avLst/>
              <a:gdLst>
                <a:gd name="T0" fmla="*/ 62 w 62"/>
                <a:gd name="T1" fmla="*/ 58 h 64"/>
                <a:gd name="T2" fmla="*/ 62 w 62"/>
                <a:gd name="T3" fmla="*/ 44 h 64"/>
                <a:gd name="T4" fmla="*/ 50 w 62"/>
                <a:gd name="T5" fmla="*/ 44 h 64"/>
                <a:gd name="T6" fmla="*/ 50 w 62"/>
                <a:gd name="T7" fmla="*/ 52 h 64"/>
                <a:gd name="T8" fmla="*/ 12 w 62"/>
                <a:gd name="T9" fmla="*/ 52 h 64"/>
                <a:gd name="T10" fmla="*/ 12 w 62"/>
                <a:gd name="T11" fmla="*/ 12 h 64"/>
                <a:gd name="T12" fmla="*/ 50 w 62"/>
                <a:gd name="T13" fmla="*/ 12 h 64"/>
                <a:gd name="T14" fmla="*/ 50 w 62"/>
                <a:gd name="T15" fmla="*/ 18 h 64"/>
                <a:gd name="T16" fmla="*/ 62 w 62"/>
                <a:gd name="T17" fmla="*/ 20 h 64"/>
                <a:gd name="T18" fmla="*/ 62 w 62"/>
                <a:gd name="T19" fmla="*/ 6 h 64"/>
                <a:gd name="T20" fmla="*/ 62 w 62"/>
                <a:gd name="T21" fmla="*/ 6 h 64"/>
                <a:gd name="T22" fmla="*/ 62 w 62"/>
                <a:gd name="T23" fmla="*/ 0 h 64"/>
                <a:gd name="T24" fmla="*/ 56 w 62"/>
                <a:gd name="T25" fmla="*/ 0 h 64"/>
                <a:gd name="T26" fmla="*/ 6 w 62"/>
                <a:gd name="T27" fmla="*/ 0 h 64"/>
                <a:gd name="T28" fmla="*/ 6 w 62"/>
                <a:gd name="T29" fmla="*/ 0 h 64"/>
                <a:gd name="T30" fmla="*/ 0 w 62"/>
                <a:gd name="T31" fmla="*/ 0 h 64"/>
                <a:gd name="T32" fmla="*/ 0 w 62"/>
                <a:gd name="T33" fmla="*/ 6 h 64"/>
                <a:gd name="T34" fmla="*/ 0 w 62"/>
                <a:gd name="T35" fmla="*/ 58 h 64"/>
                <a:gd name="T36" fmla="*/ 0 w 62"/>
                <a:gd name="T37" fmla="*/ 58 h 64"/>
                <a:gd name="T38" fmla="*/ 0 w 62"/>
                <a:gd name="T39" fmla="*/ 62 h 64"/>
                <a:gd name="T40" fmla="*/ 6 w 62"/>
                <a:gd name="T41" fmla="*/ 64 h 64"/>
                <a:gd name="T42" fmla="*/ 56 w 62"/>
                <a:gd name="T43" fmla="*/ 64 h 64"/>
                <a:gd name="T44" fmla="*/ 56 w 62"/>
                <a:gd name="T45" fmla="*/ 64 h 64"/>
                <a:gd name="T46" fmla="*/ 62 w 62"/>
                <a:gd name="T47" fmla="*/ 62 h 64"/>
                <a:gd name="T48" fmla="*/ 62 w 62"/>
                <a:gd name="T49" fmla="*/ 58 h 64"/>
                <a:gd name="T50" fmla="*/ 62 w 62"/>
                <a:gd name="T51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64">
                  <a:moveTo>
                    <a:pt x="62" y="58"/>
                  </a:moveTo>
                  <a:lnTo>
                    <a:pt x="62" y="44"/>
                  </a:lnTo>
                  <a:lnTo>
                    <a:pt x="50" y="44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18"/>
                  </a:lnTo>
                  <a:lnTo>
                    <a:pt x="62" y="2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6" y="64"/>
                  </a:lnTo>
                  <a:lnTo>
                    <a:pt x="56" y="64"/>
                  </a:lnTo>
                  <a:lnTo>
                    <a:pt x="56" y="64"/>
                  </a:lnTo>
                  <a:lnTo>
                    <a:pt x="62" y="62"/>
                  </a:lnTo>
                  <a:lnTo>
                    <a:pt x="62" y="58"/>
                  </a:lnTo>
                  <a:lnTo>
                    <a:pt x="6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180975" y="3763963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44 w 64"/>
                <a:gd name="T3" fmla="*/ 38 h 64"/>
                <a:gd name="T4" fmla="*/ 58 w 64"/>
                <a:gd name="T5" fmla="*/ 38 h 64"/>
                <a:gd name="T6" fmla="*/ 58 w 64"/>
                <a:gd name="T7" fmla="*/ 38 h 64"/>
                <a:gd name="T8" fmla="*/ 62 w 64"/>
                <a:gd name="T9" fmla="*/ 36 h 64"/>
                <a:gd name="T10" fmla="*/ 64 w 64"/>
                <a:gd name="T11" fmla="*/ 32 h 64"/>
                <a:gd name="T12" fmla="*/ 64 w 64"/>
                <a:gd name="T13" fmla="*/ 6 h 64"/>
                <a:gd name="T14" fmla="*/ 64 w 64"/>
                <a:gd name="T15" fmla="*/ 6 h 64"/>
                <a:gd name="T16" fmla="*/ 62 w 64"/>
                <a:gd name="T17" fmla="*/ 0 h 64"/>
                <a:gd name="T18" fmla="*/ 58 w 64"/>
                <a:gd name="T19" fmla="*/ 0 h 64"/>
                <a:gd name="T20" fmla="*/ 0 w 64"/>
                <a:gd name="T21" fmla="*/ 0 h 64"/>
                <a:gd name="T22" fmla="*/ 0 w 64"/>
                <a:gd name="T23" fmla="*/ 64 h 64"/>
                <a:gd name="T24" fmla="*/ 12 w 64"/>
                <a:gd name="T25" fmla="*/ 64 h 64"/>
                <a:gd name="T26" fmla="*/ 12 w 64"/>
                <a:gd name="T27" fmla="*/ 38 h 64"/>
                <a:gd name="T28" fmla="*/ 28 w 64"/>
                <a:gd name="T29" fmla="*/ 38 h 64"/>
                <a:gd name="T30" fmla="*/ 48 w 64"/>
                <a:gd name="T31" fmla="*/ 64 h 64"/>
                <a:gd name="T32" fmla="*/ 64 w 64"/>
                <a:gd name="T33" fmla="*/ 64 h 64"/>
                <a:gd name="T34" fmla="*/ 64 w 64"/>
                <a:gd name="T35" fmla="*/ 64 h 64"/>
                <a:gd name="T36" fmla="*/ 12 w 64"/>
                <a:gd name="T37" fmla="*/ 12 h 64"/>
                <a:gd name="T38" fmla="*/ 50 w 64"/>
                <a:gd name="T39" fmla="*/ 12 h 64"/>
                <a:gd name="T40" fmla="*/ 50 w 64"/>
                <a:gd name="T41" fmla="*/ 26 h 64"/>
                <a:gd name="T42" fmla="*/ 12 w 64"/>
                <a:gd name="T43" fmla="*/ 26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44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62" y="36"/>
                  </a:lnTo>
                  <a:lnTo>
                    <a:pt x="64" y="32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2" y="64"/>
                  </a:lnTo>
                  <a:lnTo>
                    <a:pt x="12" y="38"/>
                  </a:lnTo>
                  <a:lnTo>
                    <a:pt x="28" y="38"/>
                  </a:lnTo>
                  <a:lnTo>
                    <a:pt x="48" y="64"/>
                  </a:lnTo>
                  <a:lnTo>
                    <a:pt x="64" y="64"/>
                  </a:lnTo>
                  <a:lnTo>
                    <a:pt x="64" y="64"/>
                  </a:lnTo>
                  <a:close/>
                  <a:moveTo>
                    <a:pt x="12" y="12"/>
                  </a:moveTo>
                  <a:lnTo>
                    <a:pt x="50" y="12"/>
                  </a:lnTo>
                  <a:lnTo>
                    <a:pt x="50" y="26"/>
                  </a:lnTo>
                  <a:lnTo>
                    <a:pt x="12" y="26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333375" y="3763963"/>
              <a:ext cx="101600" cy="101600"/>
            </a:xfrm>
            <a:custGeom>
              <a:avLst/>
              <a:gdLst>
                <a:gd name="T0" fmla="*/ 64 w 64"/>
                <a:gd name="T1" fmla="*/ 58 h 64"/>
                <a:gd name="T2" fmla="*/ 64 w 64"/>
                <a:gd name="T3" fmla="*/ 6 h 64"/>
                <a:gd name="T4" fmla="*/ 64 w 64"/>
                <a:gd name="T5" fmla="*/ 6 h 64"/>
                <a:gd name="T6" fmla="*/ 62 w 64"/>
                <a:gd name="T7" fmla="*/ 0 h 64"/>
                <a:gd name="T8" fmla="*/ 58 w 64"/>
                <a:gd name="T9" fmla="*/ 0 h 64"/>
                <a:gd name="T10" fmla="*/ 6 w 64"/>
                <a:gd name="T11" fmla="*/ 0 h 64"/>
                <a:gd name="T12" fmla="*/ 6 w 64"/>
                <a:gd name="T13" fmla="*/ 0 h 64"/>
                <a:gd name="T14" fmla="*/ 2 w 64"/>
                <a:gd name="T15" fmla="*/ 0 h 64"/>
                <a:gd name="T16" fmla="*/ 0 w 64"/>
                <a:gd name="T17" fmla="*/ 6 h 64"/>
                <a:gd name="T18" fmla="*/ 0 w 64"/>
                <a:gd name="T19" fmla="*/ 58 h 64"/>
                <a:gd name="T20" fmla="*/ 0 w 64"/>
                <a:gd name="T21" fmla="*/ 58 h 64"/>
                <a:gd name="T22" fmla="*/ 2 w 64"/>
                <a:gd name="T23" fmla="*/ 62 h 64"/>
                <a:gd name="T24" fmla="*/ 6 w 64"/>
                <a:gd name="T25" fmla="*/ 64 h 64"/>
                <a:gd name="T26" fmla="*/ 58 w 64"/>
                <a:gd name="T27" fmla="*/ 64 h 64"/>
                <a:gd name="T28" fmla="*/ 58 w 64"/>
                <a:gd name="T29" fmla="*/ 64 h 64"/>
                <a:gd name="T30" fmla="*/ 62 w 64"/>
                <a:gd name="T31" fmla="*/ 62 h 64"/>
                <a:gd name="T32" fmla="*/ 64 w 64"/>
                <a:gd name="T33" fmla="*/ 58 h 64"/>
                <a:gd name="T34" fmla="*/ 64 w 64"/>
                <a:gd name="T35" fmla="*/ 58 h 64"/>
                <a:gd name="T36" fmla="*/ 12 w 64"/>
                <a:gd name="T37" fmla="*/ 12 h 64"/>
                <a:gd name="T38" fmla="*/ 52 w 64"/>
                <a:gd name="T39" fmla="*/ 12 h 64"/>
                <a:gd name="T40" fmla="*/ 52 w 64"/>
                <a:gd name="T41" fmla="*/ 52 h 64"/>
                <a:gd name="T42" fmla="*/ 12 w 64"/>
                <a:gd name="T43" fmla="*/ 52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58"/>
                  </a:move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6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2" y="62"/>
                  </a:lnTo>
                  <a:lnTo>
                    <a:pt x="64" y="58"/>
                  </a:lnTo>
                  <a:lnTo>
                    <a:pt x="64" y="58"/>
                  </a:lnTo>
                  <a:close/>
                  <a:moveTo>
                    <a:pt x="12" y="12"/>
                  </a:moveTo>
                  <a:lnTo>
                    <a:pt x="52" y="12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-209550" y="3897313"/>
              <a:ext cx="101600" cy="104775"/>
            </a:xfrm>
            <a:custGeom>
              <a:avLst/>
              <a:gdLst>
                <a:gd name="T0" fmla="*/ 64 w 64"/>
                <a:gd name="T1" fmla="*/ 14 h 66"/>
                <a:gd name="T2" fmla="*/ 64 w 64"/>
                <a:gd name="T3" fmla="*/ 0 h 66"/>
                <a:gd name="T4" fmla="*/ 0 w 64"/>
                <a:gd name="T5" fmla="*/ 0 h 66"/>
                <a:gd name="T6" fmla="*/ 0 w 64"/>
                <a:gd name="T7" fmla="*/ 66 h 66"/>
                <a:gd name="T8" fmla="*/ 14 w 64"/>
                <a:gd name="T9" fmla="*/ 66 h 66"/>
                <a:gd name="T10" fmla="*/ 14 w 64"/>
                <a:gd name="T11" fmla="*/ 40 h 66"/>
                <a:gd name="T12" fmla="*/ 52 w 64"/>
                <a:gd name="T13" fmla="*/ 40 h 66"/>
                <a:gd name="T14" fmla="*/ 52 w 64"/>
                <a:gd name="T15" fmla="*/ 26 h 66"/>
                <a:gd name="T16" fmla="*/ 14 w 64"/>
                <a:gd name="T17" fmla="*/ 26 h 66"/>
                <a:gd name="T18" fmla="*/ 14 w 64"/>
                <a:gd name="T19" fmla="*/ 14 h 66"/>
                <a:gd name="T20" fmla="*/ 64 w 64"/>
                <a:gd name="T21" fmla="*/ 14 h 66"/>
                <a:gd name="T22" fmla="*/ 64 w 64"/>
                <a:gd name="T23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6">
                  <a:moveTo>
                    <a:pt x="64" y="14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40"/>
                  </a:lnTo>
                  <a:lnTo>
                    <a:pt x="52" y="40"/>
                  </a:lnTo>
                  <a:lnTo>
                    <a:pt x="52" y="26"/>
                  </a:lnTo>
                  <a:lnTo>
                    <a:pt x="14" y="26"/>
                  </a:lnTo>
                  <a:lnTo>
                    <a:pt x="14" y="1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-79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8 h 66"/>
                <a:gd name="T4" fmla="*/ 64 w 64"/>
                <a:gd name="T5" fmla="*/ 8 h 66"/>
                <a:gd name="T6" fmla="*/ 62 w 64"/>
                <a:gd name="T7" fmla="*/ 2 h 66"/>
                <a:gd name="T8" fmla="*/ 58 w 64"/>
                <a:gd name="T9" fmla="*/ 0 h 66"/>
                <a:gd name="T10" fmla="*/ 6 w 64"/>
                <a:gd name="T11" fmla="*/ 0 h 66"/>
                <a:gd name="T12" fmla="*/ 6 w 64"/>
                <a:gd name="T13" fmla="*/ 0 h 66"/>
                <a:gd name="T14" fmla="*/ 2 w 64"/>
                <a:gd name="T15" fmla="*/ 2 h 66"/>
                <a:gd name="T16" fmla="*/ 0 w 64"/>
                <a:gd name="T17" fmla="*/ 8 h 66"/>
                <a:gd name="T18" fmla="*/ 0 w 64"/>
                <a:gd name="T19" fmla="*/ 60 h 66"/>
                <a:gd name="T20" fmla="*/ 0 w 64"/>
                <a:gd name="T21" fmla="*/ 60 h 66"/>
                <a:gd name="T22" fmla="*/ 2 w 64"/>
                <a:gd name="T23" fmla="*/ 64 h 66"/>
                <a:gd name="T24" fmla="*/ 6 w 64"/>
                <a:gd name="T25" fmla="*/ 66 h 66"/>
                <a:gd name="T26" fmla="*/ 58 w 64"/>
                <a:gd name="T27" fmla="*/ 66 h 66"/>
                <a:gd name="T28" fmla="*/ 58 w 64"/>
                <a:gd name="T29" fmla="*/ 66 h 66"/>
                <a:gd name="T30" fmla="*/ 62 w 64"/>
                <a:gd name="T31" fmla="*/ 64 h 66"/>
                <a:gd name="T32" fmla="*/ 64 w 64"/>
                <a:gd name="T33" fmla="*/ 60 h 66"/>
                <a:gd name="T34" fmla="*/ 64 w 64"/>
                <a:gd name="T35" fmla="*/ 60 h 66"/>
                <a:gd name="T36" fmla="*/ 12 w 64"/>
                <a:gd name="T37" fmla="*/ 14 h 66"/>
                <a:gd name="T38" fmla="*/ 52 w 64"/>
                <a:gd name="T39" fmla="*/ 14 h 66"/>
                <a:gd name="T40" fmla="*/ 52 w 64"/>
                <a:gd name="T41" fmla="*/ 52 h 66"/>
                <a:gd name="T42" fmla="*/ 12 w 64"/>
                <a:gd name="T43" fmla="*/ 52 h 66"/>
                <a:gd name="T44" fmla="*/ 12 w 64"/>
                <a:gd name="T45" fmla="*/ 14 h 66"/>
                <a:gd name="T46" fmla="*/ 12 w 64"/>
                <a:gd name="T47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  <a:moveTo>
                    <a:pt x="12" y="14"/>
                  </a:moveTo>
                  <a:lnTo>
                    <a:pt x="52" y="14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571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44 h 66"/>
                <a:gd name="T4" fmla="*/ 52 w 64"/>
                <a:gd name="T5" fmla="*/ 46 h 66"/>
                <a:gd name="T6" fmla="*/ 52 w 64"/>
                <a:gd name="T7" fmla="*/ 52 h 66"/>
                <a:gd name="T8" fmla="*/ 14 w 64"/>
                <a:gd name="T9" fmla="*/ 52 h 66"/>
                <a:gd name="T10" fmla="*/ 14 w 64"/>
                <a:gd name="T11" fmla="*/ 14 h 66"/>
                <a:gd name="T12" fmla="*/ 52 w 64"/>
                <a:gd name="T13" fmla="*/ 14 h 66"/>
                <a:gd name="T14" fmla="*/ 52 w 64"/>
                <a:gd name="T15" fmla="*/ 20 h 66"/>
                <a:gd name="T16" fmla="*/ 64 w 64"/>
                <a:gd name="T17" fmla="*/ 22 h 66"/>
                <a:gd name="T18" fmla="*/ 64 w 64"/>
                <a:gd name="T19" fmla="*/ 8 h 66"/>
                <a:gd name="T20" fmla="*/ 64 w 64"/>
                <a:gd name="T21" fmla="*/ 8 h 66"/>
                <a:gd name="T22" fmla="*/ 62 w 64"/>
                <a:gd name="T23" fmla="*/ 2 h 66"/>
                <a:gd name="T24" fmla="*/ 58 w 64"/>
                <a:gd name="T25" fmla="*/ 0 h 66"/>
                <a:gd name="T26" fmla="*/ 8 w 64"/>
                <a:gd name="T27" fmla="*/ 0 h 66"/>
                <a:gd name="T28" fmla="*/ 8 w 64"/>
                <a:gd name="T29" fmla="*/ 0 h 66"/>
                <a:gd name="T30" fmla="*/ 2 w 64"/>
                <a:gd name="T31" fmla="*/ 2 h 66"/>
                <a:gd name="T32" fmla="*/ 0 w 64"/>
                <a:gd name="T33" fmla="*/ 8 h 66"/>
                <a:gd name="T34" fmla="*/ 0 w 64"/>
                <a:gd name="T35" fmla="*/ 60 h 66"/>
                <a:gd name="T36" fmla="*/ 0 w 64"/>
                <a:gd name="T37" fmla="*/ 60 h 66"/>
                <a:gd name="T38" fmla="*/ 2 w 64"/>
                <a:gd name="T39" fmla="*/ 64 h 66"/>
                <a:gd name="T40" fmla="*/ 8 w 64"/>
                <a:gd name="T41" fmla="*/ 66 h 66"/>
                <a:gd name="T42" fmla="*/ 58 w 64"/>
                <a:gd name="T43" fmla="*/ 66 h 66"/>
                <a:gd name="T44" fmla="*/ 58 w 64"/>
                <a:gd name="T45" fmla="*/ 66 h 66"/>
                <a:gd name="T46" fmla="*/ 62 w 64"/>
                <a:gd name="T47" fmla="*/ 64 h 66"/>
                <a:gd name="T48" fmla="*/ 64 w 64"/>
                <a:gd name="T49" fmla="*/ 60 h 66"/>
                <a:gd name="T50" fmla="*/ 64 w 64"/>
                <a:gd name="T5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44"/>
                  </a:lnTo>
                  <a:lnTo>
                    <a:pt x="52" y="46"/>
                  </a:lnTo>
                  <a:lnTo>
                    <a:pt x="52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8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1968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0 h 66"/>
                <a:gd name="T4" fmla="*/ 50 w 64"/>
                <a:gd name="T5" fmla="*/ 0 h 66"/>
                <a:gd name="T6" fmla="*/ 50 w 64"/>
                <a:gd name="T7" fmla="*/ 52 h 66"/>
                <a:gd name="T8" fmla="*/ 12 w 64"/>
                <a:gd name="T9" fmla="*/ 52 h 66"/>
                <a:gd name="T10" fmla="*/ 12 w 64"/>
                <a:gd name="T11" fmla="*/ 0 h 66"/>
                <a:gd name="T12" fmla="*/ 0 w 64"/>
                <a:gd name="T13" fmla="*/ 0 h 66"/>
                <a:gd name="T14" fmla="*/ 0 w 64"/>
                <a:gd name="T15" fmla="*/ 60 h 66"/>
                <a:gd name="T16" fmla="*/ 0 w 64"/>
                <a:gd name="T17" fmla="*/ 60 h 66"/>
                <a:gd name="T18" fmla="*/ 2 w 64"/>
                <a:gd name="T19" fmla="*/ 64 h 66"/>
                <a:gd name="T20" fmla="*/ 6 w 64"/>
                <a:gd name="T21" fmla="*/ 66 h 66"/>
                <a:gd name="T22" fmla="*/ 56 w 64"/>
                <a:gd name="T23" fmla="*/ 66 h 66"/>
                <a:gd name="T24" fmla="*/ 56 w 64"/>
                <a:gd name="T25" fmla="*/ 66 h 66"/>
                <a:gd name="T26" fmla="*/ 62 w 64"/>
                <a:gd name="T27" fmla="*/ 64 h 66"/>
                <a:gd name="T28" fmla="*/ 64 w 64"/>
                <a:gd name="T29" fmla="*/ 60 h 66"/>
                <a:gd name="T30" fmla="*/ 64 w 64"/>
                <a:gd name="T3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0"/>
                  </a:lnTo>
                  <a:lnTo>
                    <a:pt x="50" y="0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33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34 h 66"/>
                <a:gd name="T4" fmla="*/ 64 w 64"/>
                <a:gd name="T5" fmla="*/ 34 h 66"/>
                <a:gd name="T6" fmla="*/ 62 w 64"/>
                <a:gd name="T7" fmla="*/ 28 h 66"/>
                <a:gd name="T8" fmla="*/ 58 w 64"/>
                <a:gd name="T9" fmla="*/ 26 h 66"/>
                <a:gd name="T10" fmla="*/ 12 w 64"/>
                <a:gd name="T11" fmla="*/ 26 h 66"/>
                <a:gd name="T12" fmla="*/ 12 w 64"/>
                <a:gd name="T13" fmla="*/ 14 h 66"/>
                <a:gd name="T14" fmla="*/ 52 w 64"/>
                <a:gd name="T15" fmla="*/ 14 h 66"/>
                <a:gd name="T16" fmla="*/ 52 w 64"/>
                <a:gd name="T17" fmla="*/ 20 h 66"/>
                <a:gd name="T18" fmla="*/ 64 w 64"/>
                <a:gd name="T19" fmla="*/ 22 h 66"/>
                <a:gd name="T20" fmla="*/ 64 w 64"/>
                <a:gd name="T21" fmla="*/ 8 h 66"/>
                <a:gd name="T22" fmla="*/ 64 w 64"/>
                <a:gd name="T23" fmla="*/ 8 h 66"/>
                <a:gd name="T24" fmla="*/ 62 w 64"/>
                <a:gd name="T25" fmla="*/ 2 h 66"/>
                <a:gd name="T26" fmla="*/ 58 w 64"/>
                <a:gd name="T27" fmla="*/ 0 h 66"/>
                <a:gd name="T28" fmla="*/ 6 w 64"/>
                <a:gd name="T29" fmla="*/ 0 h 66"/>
                <a:gd name="T30" fmla="*/ 6 w 64"/>
                <a:gd name="T31" fmla="*/ 0 h 66"/>
                <a:gd name="T32" fmla="*/ 2 w 64"/>
                <a:gd name="T33" fmla="*/ 2 h 66"/>
                <a:gd name="T34" fmla="*/ 0 w 64"/>
                <a:gd name="T35" fmla="*/ 8 h 66"/>
                <a:gd name="T36" fmla="*/ 0 w 64"/>
                <a:gd name="T37" fmla="*/ 32 h 66"/>
                <a:gd name="T38" fmla="*/ 0 w 64"/>
                <a:gd name="T39" fmla="*/ 32 h 66"/>
                <a:gd name="T40" fmla="*/ 2 w 64"/>
                <a:gd name="T41" fmla="*/ 38 h 66"/>
                <a:gd name="T42" fmla="*/ 6 w 64"/>
                <a:gd name="T43" fmla="*/ 40 h 66"/>
                <a:gd name="T44" fmla="*/ 52 w 64"/>
                <a:gd name="T45" fmla="*/ 40 h 66"/>
                <a:gd name="T46" fmla="*/ 52 w 64"/>
                <a:gd name="T47" fmla="*/ 52 h 66"/>
                <a:gd name="T48" fmla="*/ 12 w 64"/>
                <a:gd name="T49" fmla="*/ 52 h 66"/>
                <a:gd name="T50" fmla="*/ 12 w 64"/>
                <a:gd name="T51" fmla="*/ 46 h 66"/>
                <a:gd name="T52" fmla="*/ 0 w 64"/>
                <a:gd name="T53" fmla="*/ 44 h 66"/>
                <a:gd name="T54" fmla="*/ 0 w 64"/>
                <a:gd name="T55" fmla="*/ 60 h 66"/>
                <a:gd name="T56" fmla="*/ 0 w 64"/>
                <a:gd name="T57" fmla="*/ 60 h 66"/>
                <a:gd name="T58" fmla="*/ 2 w 64"/>
                <a:gd name="T59" fmla="*/ 64 h 66"/>
                <a:gd name="T60" fmla="*/ 6 w 64"/>
                <a:gd name="T61" fmla="*/ 66 h 66"/>
                <a:gd name="T62" fmla="*/ 58 w 64"/>
                <a:gd name="T63" fmla="*/ 66 h 66"/>
                <a:gd name="T64" fmla="*/ 58 w 64"/>
                <a:gd name="T65" fmla="*/ 66 h 66"/>
                <a:gd name="T66" fmla="*/ 62 w 64"/>
                <a:gd name="T67" fmla="*/ 64 h 66"/>
                <a:gd name="T68" fmla="*/ 64 w 64"/>
                <a:gd name="T69" fmla="*/ 60 h 66"/>
                <a:gd name="T70" fmla="*/ 64 w 64"/>
                <a:gd name="T7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34"/>
                  </a:lnTo>
                  <a:lnTo>
                    <a:pt x="64" y="34"/>
                  </a:lnTo>
                  <a:lnTo>
                    <a:pt x="62" y="28"/>
                  </a:lnTo>
                  <a:lnTo>
                    <a:pt x="58" y="26"/>
                  </a:lnTo>
                  <a:lnTo>
                    <a:pt x="12" y="26"/>
                  </a:lnTo>
                  <a:lnTo>
                    <a:pt x="12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52" y="40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46"/>
                  </a:lnTo>
                  <a:lnTo>
                    <a:pt x="0" y="4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auto">
            <a:xfrm>
              <a:off x="460375" y="3757613"/>
              <a:ext cx="44450" cy="44450"/>
            </a:xfrm>
            <a:custGeom>
              <a:avLst/>
              <a:gdLst>
                <a:gd name="T0" fmla="*/ 14 w 28"/>
                <a:gd name="T1" fmla="*/ 28 h 28"/>
                <a:gd name="T2" fmla="*/ 4 w 28"/>
                <a:gd name="T3" fmla="*/ 24 h 28"/>
                <a:gd name="T4" fmla="*/ 0 w 28"/>
                <a:gd name="T5" fmla="*/ 14 h 28"/>
                <a:gd name="T6" fmla="*/ 0 w 28"/>
                <a:gd name="T7" fmla="*/ 8 h 28"/>
                <a:gd name="T8" fmla="*/ 8 w 28"/>
                <a:gd name="T9" fmla="*/ 0 h 28"/>
                <a:gd name="T10" fmla="*/ 14 w 28"/>
                <a:gd name="T11" fmla="*/ 0 h 28"/>
                <a:gd name="T12" fmla="*/ 24 w 28"/>
                <a:gd name="T13" fmla="*/ 4 h 28"/>
                <a:gd name="T14" fmla="*/ 28 w 28"/>
                <a:gd name="T15" fmla="*/ 14 h 28"/>
                <a:gd name="T16" fmla="*/ 26 w 28"/>
                <a:gd name="T17" fmla="*/ 18 h 28"/>
                <a:gd name="T18" fmla="*/ 18 w 28"/>
                <a:gd name="T19" fmla="*/ 26 h 28"/>
                <a:gd name="T20" fmla="*/ 14 w 28"/>
                <a:gd name="T21" fmla="*/ 28 h 28"/>
                <a:gd name="T22" fmla="*/ 14 w 28"/>
                <a:gd name="T23" fmla="*/ 0 h 28"/>
                <a:gd name="T24" fmla="*/ 4 w 28"/>
                <a:gd name="T25" fmla="*/ 4 h 28"/>
                <a:gd name="T26" fmla="*/ 0 w 28"/>
                <a:gd name="T27" fmla="*/ 14 h 28"/>
                <a:gd name="T28" fmla="*/ 2 w 28"/>
                <a:gd name="T29" fmla="*/ 18 h 28"/>
                <a:gd name="T30" fmla="*/ 8 w 28"/>
                <a:gd name="T31" fmla="*/ 24 h 28"/>
                <a:gd name="T32" fmla="*/ 14 w 28"/>
                <a:gd name="T33" fmla="*/ 26 h 28"/>
                <a:gd name="T34" fmla="*/ 22 w 28"/>
                <a:gd name="T35" fmla="*/ 22 h 28"/>
                <a:gd name="T36" fmla="*/ 26 w 28"/>
                <a:gd name="T37" fmla="*/ 14 h 28"/>
                <a:gd name="T38" fmla="*/ 24 w 28"/>
                <a:gd name="T39" fmla="*/ 8 h 28"/>
                <a:gd name="T40" fmla="*/ 18 w 28"/>
                <a:gd name="T41" fmla="*/ 2 h 28"/>
                <a:gd name="T42" fmla="*/ 14 w 28"/>
                <a:gd name="T43" fmla="*/ 0 h 28"/>
                <a:gd name="T44" fmla="*/ 14 w 28"/>
                <a:gd name="T45" fmla="*/ 14 h 28"/>
                <a:gd name="T46" fmla="*/ 10 w 28"/>
                <a:gd name="T47" fmla="*/ 22 h 28"/>
                <a:gd name="T48" fmla="*/ 8 w 28"/>
                <a:gd name="T49" fmla="*/ 4 h 28"/>
                <a:gd name="T50" fmla="*/ 14 w 28"/>
                <a:gd name="T51" fmla="*/ 4 h 28"/>
                <a:gd name="T52" fmla="*/ 18 w 28"/>
                <a:gd name="T53" fmla="*/ 10 h 28"/>
                <a:gd name="T54" fmla="*/ 18 w 28"/>
                <a:gd name="T55" fmla="*/ 12 h 28"/>
                <a:gd name="T56" fmla="*/ 18 w 28"/>
                <a:gd name="T57" fmla="*/ 22 h 28"/>
                <a:gd name="T58" fmla="*/ 10 w 28"/>
                <a:gd name="T59" fmla="*/ 12 h 28"/>
                <a:gd name="T60" fmla="*/ 14 w 28"/>
                <a:gd name="T61" fmla="*/ 12 h 28"/>
                <a:gd name="T62" fmla="*/ 16 w 28"/>
                <a:gd name="T63" fmla="*/ 10 h 28"/>
                <a:gd name="T64" fmla="*/ 16 w 28"/>
                <a:gd name="T65" fmla="*/ 8 h 28"/>
                <a:gd name="T66" fmla="*/ 10 w 28"/>
                <a:gd name="T6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16" y="22"/>
                  </a:moveTo>
                  <a:lnTo>
                    <a:pt x="14" y="14"/>
                  </a:lnTo>
                  <a:lnTo>
                    <a:pt x="10" y="1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8" y="22"/>
                  </a:lnTo>
                  <a:lnTo>
                    <a:pt x="16" y="22"/>
                  </a:lnTo>
                  <a:close/>
                  <a:moveTo>
                    <a:pt x="10" y="12"/>
                  </a:moveTo>
                  <a:lnTo>
                    <a:pt x="14" y="12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</p:grpSp>
      <p:sp>
        <p:nvSpPr>
          <p:cNvPr id="23" name="Rectangle 22"/>
          <p:cNvSpPr/>
          <p:nvPr userDrawn="1"/>
        </p:nvSpPr>
        <p:spPr>
          <a:xfrm>
            <a:off x="0" y="6498237"/>
            <a:ext cx="231632" cy="82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0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5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93" r:id="rId5"/>
    <p:sldLayoutId id="2147483766" r:id="rId6"/>
    <p:sldLayoutId id="2147483767" r:id="rId7"/>
    <p:sldLayoutId id="2147483768" r:id="rId8"/>
    <p:sldLayoutId id="2147483769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85" r:id="rId27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600"/>
        </a:spcBef>
        <a:spcAft>
          <a:spcPts val="1200"/>
        </a:spcAft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00041" indent="-171446" algn="l" defTabSz="914377" rtl="0" eaLnBrk="1" latinLnBrk="0" hangingPunct="1">
        <a:lnSpc>
          <a:spcPct val="90000"/>
        </a:lnSpc>
        <a:spcBef>
          <a:spcPts val="600"/>
        </a:spcBef>
        <a:spcAft>
          <a:spcPts val="1200"/>
        </a:spcAft>
        <a:buFont typeface="Calibri" panose="020F0502020204030204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71486" indent="-171446" algn="l" defTabSz="914377" rtl="0" eaLnBrk="1" latinLnBrk="0" hangingPunct="1">
        <a:lnSpc>
          <a:spcPct val="90000"/>
        </a:lnSpc>
        <a:spcBef>
          <a:spcPts val="600"/>
        </a:spcBef>
        <a:spcAft>
          <a:spcPts val="1200"/>
        </a:spcAft>
        <a:buFont typeface="Calibri" panose="020F050202020403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42932" indent="-171446" algn="l" defTabSz="914377" rtl="0" eaLnBrk="1" latinLnBrk="0" hangingPunct="1">
        <a:lnSpc>
          <a:spcPct val="9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indent="-171446" algn="l" defTabSz="914377" rtl="0" eaLnBrk="1" latinLnBrk="0" hangingPunct="1">
        <a:lnSpc>
          <a:spcPct val="9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660">
          <p15:clr>
            <a:srgbClr val="F26B43"/>
          </p15:clr>
        </p15:guide>
        <p15:guide id="3" pos="7092">
          <p15:clr>
            <a:srgbClr val="F26B43"/>
          </p15:clr>
        </p15:guide>
        <p15:guide id="4" pos="595">
          <p15:clr>
            <a:srgbClr val="F26B43"/>
          </p15:clr>
        </p15:guide>
        <p15:guide id="5" orient="horz" pos="540">
          <p15:clr>
            <a:srgbClr val="F26B43"/>
          </p15:clr>
        </p15:guide>
        <p15:guide id="6" orient="horz" pos="96">
          <p15:clr>
            <a:srgbClr val="F26B43"/>
          </p15:clr>
        </p15:guide>
        <p15:guide id="7" orient="horz" pos="4224">
          <p15:clr>
            <a:srgbClr val="F26B43"/>
          </p15:clr>
        </p15:guide>
        <p15:guide id="8" orient="horz" pos="11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adrunnertips.com/LoadRunner_Correlation_Challenge_Exp.aspx" TargetMode="External"/><Relationship Id="rId2" Type="http://schemas.openxmlformats.org/officeDocument/2006/relationships/hyperlink" Target="http://loadrunnertips.com/LoadRunner_Correlation_Challenge_Mod.aspx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program-replace-word-text-another-given-wor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Manual Correlation for Web Scripts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Ron Sercely</a:t>
            </a:r>
            <a:br>
              <a:rPr lang="en-US" dirty="0"/>
            </a:br>
            <a:r>
              <a:rPr lang="en-US" dirty="0"/>
              <a:t>Technical Enablement Specialist</a:t>
            </a:r>
          </a:p>
        </p:txBody>
      </p:sp>
    </p:spTree>
    <p:extLst>
      <p:ext uri="{BB962C8B-B14F-4D97-AF65-F5344CB8AC3E}">
        <p14:creationId xmlns:p14="http://schemas.microsoft.com/office/powerpoint/2010/main" val="183105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Hands on Example/Practice</a:t>
            </a:r>
          </a:p>
        </p:txBody>
      </p:sp>
    </p:spTree>
    <p:extLst>
      <p:ext uri="{BB962C8B-B14F-4D97-AF65-F5344CB8AC3E}">
        <p14:creationId xmlns:p14="http://schemas.microsoft.com/office/powerpoint/2010/main" val="292947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Possible URLs</a:t>
            </a:r>
            <a:br>
              <a:rPr lang="en-US" sz="18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449" y="1137091"/>
            <a:ext cx="10311765" cy="5291635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http://loadrunnertips.com/LoadRunner_Correlation_Challenge_Mod.aspx</a:t>
            </a:r>
            <a:endParaRPr lang="en-US" dirty="0"/>
          </a:p>
          <a:p>
            <a:r>
              <a:rPr lang="en-US">
                <a:hlinkClick r:id="rId3"/>
              </a:rPr>
              <a:t>http://loadrunnertips.com/LoadRunner_Correlation_Challenge_Exp.aspx</a:t>
            </a:r>
            <a:endParaRPr lang="en-US" dirty="0"/>
          </a:p>
          <a:p>
            <a:r>
              <a:rPr lang="en-US" dirty="0"/>
              <a:t>Wikipedia</a:t>
            </a:r>
          </a:p>
          <a:p>
            <a:pPr lvl="1"/>
            <a:r>
              <a:rPr lang="en-US" sz="2200" dirty="0"/>
              <a:t>Create an (free) account</a:t>
            </a:r>
          </a:p>
          <a:p>
            <a:pPr lvl="1"/>
            <a:r>
              <a:rPr lang="en-US" sz="2200" dirty="0"/>
              <a:t> Log in</a:t>
            </a:r>
          </a:p>
          <a:p>
            <a:pPr lvl="1"/>
            <a:r>
              <a:rPr lang="en-US" sz="2200" dirty="0"/>
              <a:t>Token in a cookie to correlate.</a:t>
            </a:r>
          </a:p>
          <a:p>
            <a:r>
              <a:rPr lang="en-US" sz="2400" dirty="0"/>
              <a:t> For hands-on , on nimbusclient – use FireFox for recording</a:t>
            </a:r>
          </a:p>
          <a:p>
            <a:pPr lvl="1"/>
            <a:r>
              <a:rPr lang="en-US" dirty="0"/>
              <a:t>Least recording of ads</a:t>
            </a:r>
          </a:p>
          <a:p>
            <a:pPr lvl="1"/>
            <a:r>
              <a:rPr lang="en-US" dirty="0"/>
              <a:t>Least recording of google tracking stuff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08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44D658E-A0F4-4A56-9A8A-5DEBC9026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92" y="1147717"/>
            <a:ext cx="10447597" cy="53870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5" y="428626"/>
            <a:ext cx="10314432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Moderate – Correlation 1 </a:t>
            </a:r>
            <a:br>
              <a:rPr lang="en-US" sz="1800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AD1EF-BE54-4DB9-BFAE-445390D2B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6785" y="599077"/>
            <a:ext cx="5081161" cy="548640"/>
          </a:xfrm>
        </p:spPr>
        <p:txBody>
          <a:bodyPr/>
          <a:lstStyle/>
          <a:p>
            <a:r>
              <a:rPr lang="en-US" dirty="0"/>
              <a:t>Compare two recordings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E4C47D-C6FB-451E-B686-31A2EAB4F5A7}"/>
              </a:ext>
            </a:extLst>
          </p:cNvPr>
          <p:cNvSpPr/>
          <p:nvPr/>
        </p:nvSpPr>
        <p:spPr>
          <a:xfrm>
            <a:off x="1938173" y="2975212"/>
            <a:ext cx="4089773" cy="21154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A69CEE-AEC6-4258-AF80-2FD8F5AD3DBC}"/>
              </a:ext>
            </a:extLst>
          </p:cNvPr>
          <p:cNvSpPr/>
          <p:nvPr/>
        </p:nvSpPr>
        <p:spPr>
          <a:xfrm>
            <a:off x="6491581" y="2975212"/>
            <a:ext cx="4089773" cy="21154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2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5" y="428626"/>
            <a:ext cx="10314432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Moderate – Correlation 1 </a:t>
            </a:r>
            <a:br>
              <a:rPr lang="en-US" sz="1800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AD1EF-BE54-4DB9-BFAE-445390D2B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6785" y="923925"/>
            <a:ext cx="5081161" cy="548640"/>
          </a:xfrm>
        </p:spPr>
        <p:txBody>
          <a:bodyPr/>
          <a:lstStyle/>
          <a:p>
            <a:r>
              <a:rPr lang="en-US" dirty="0"/>
              <a:t>Script as Recorded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94AAF-760C-44AD-ADCF-9644D0DBB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0976" y="1543050"/>
            <a:ext cx="10631424" cy="19716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web_submit_form("LoadRunner_Correlation_Challenge_Mod.aspx_3",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"Snapshot=t6.inf",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ITEMDATA,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"Name=ctl00$head$txtMacigNo", "Value=2000",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"Name=ctl00$head$btnNext", "Value=Next",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LAST);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323F02-5C47-4048-87AA-3A76A1B89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41595" y="2833221"/>
            <a:ext cx="5086351" cy="548640"/>
          </a:xfrm>
        </p:spPr>
        <p:txBody>
          <a:bodyPr/>
          <a:lstStyle/>
          <a:p>
            <a:r>
              <a:rPr lang="en-US" dirty="0"/>
              <a:t>Code generation log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517067-CDA6-45F9-94BC-FE330E5DD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50976" y="3514725"/>
            <a:ext cx="10325864" cy="27432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&lt;div id="head_divStep1" style="margin-left: 40px"&gt;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&lt;strong&gt;Step 11&lt;/strong&gt;&lt;br /&gt;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&lt;br /&gt;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Enter the following number in the field below and press Next:&lt;br /&gt;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&lt;br /&gt;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&lt;span id="head_lblMagicno"&gt;&lt;strong&gt;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&lt;/span&gt;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D56F1B-654C-4740-88C7-7CF7B1A667B9}"/>
              </a:ext>
            </a:extLst>
          </p:cNvPr>
          <p:cNvSpPr/>
          <p:nvPr/>
        </p:nvSpPr>
        <p:spPr>
          <a:xfrm>
            <a:off x="2684131" y="2350288"/>
            <a:ext cx="5316869" cy="21154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B1D69-85B0-4A81-AE63-71827AB3125B}"/>
              </a:ext>
            </a:extLst>
          </p:cNvPr>
          <p:cNvSpPr/>
          <p:nvPr/>
        </p:nvSpPr>
        <p:spPr>
          <a:xfrm>
            <a:off x="789796" y="5722535"/>
            <a:ext cx="882593" cy="29660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2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5" y="428626"/>
            <a:ext cx="10314432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Moderate – Correlation 1 </a:t>
            </a:r>
            <a:br>
              <a:rPr lang="en-US" sz="1800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AD1EF-BE54-4DB9-BFAE-445390D2B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6785" y="923925"/>
            <a:ext cx="5081161" cy="548640"/>
          </a:xfrm>
        </p:spPr>
        <p:txBody>
          <a:bodyPr/>
          <a:lstStyle/>
          <a:p>
            <a:r>
              <a:rPr lang="en-US" dirty="0"/>
              <a:t>Replay Log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94AAF-760C-44AD-ADCF-9644D0DBB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0976" y="1543050"/>
            <a:ext cx="10631424" cy="197167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Action.c(36):         &lt;div id="head_divStep1" style="margin-left: 40px"&gt;\r\n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Action.c(36):             &lt;strong&gt;Step 11&lt;/strong&gt;&lt;br /&gt;\r\n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Action.c(36):             &lt;br /&gt;\r\n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Action.c(36):             Enter the following number in the field below and press Next:&lt;br /&gt;\r\n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Action.c(36):             &lt;br /&gt;\r\n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Action.c(36):             &lt;span id="head_lblMagicno"&gt;&lt;strong&gt;\n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Action.c(36):     \n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Action.c(36):     \n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Action.c(36):     \n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Action.c(36):     \n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Action.c(36):     6506\n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323F02-5C47-4048-87AA-3A76A1B89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65014" y="3444240"/>
            <a:ext cx="5086351" cy="548640"/>
          </a:xfrm>
        </p:spPr>
        <p:txBody>
          <a:bodyPr/>
          <a:lstStyle/>
          <a:p>
            <a:r>
              <a:rPr lang="en-US" dirty="0"/>
              <a:t>Correlation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04CC266-89F3-45FC-A7B3-89E3FB1DD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46785" y="3974165"/>
            <a:ext cx="10325864" cy="27432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web_reg_save_param_regexp("paramname=c_magicno1",  // show using regex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"regexp=&lt;span id=\"head_lblMagicno\"&gt;&lt;strong&gt;\\n*(\\d+)\\n&lt;/span&gt;",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LAST);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web_reg_save_param_ex("paramname=c_magicno12",  // or left boundary, offset and length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"lb=&lt;span id=\"head_lblMagicno\"&gt;&lt;strong&gt;",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"saveOffset=5",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"saveLen=4",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LAST);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EF61C7-CB3F-4664-9304-C9133071D606}"/>
              </a:ext>
            </a:extLst>
          </p:cNvPr>
          <p:cNvSpPr/>
          <p:nvPr/>
        </p:nvSpPr>
        <p:spPr>
          <a:xfrm>
            <a:off x="865014" y="3279181"/>
            <a:ext cx="2045163" cy="18914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2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BA7BFC-7F7F-4F30-8ED4-B0360F425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66" y="1762764"/>
            <a:ext cx="10225442" cy="2847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5" y="428626"/>
            <a:ext cx="10314432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Moderate – Correlation 2</a:t>
            </a:r>
            <a:br>
              <a:rPr lang="en-US" sz="1800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AD1EF-BE54-4DB9-BFAE-445390D2B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6785" y="599077"/>
            <a:ext cx="5081161" cy="548640"/>
          </a:xfrm>
        </p:spPr>
        <p:txBody>
          <a:bodyPr/>
          <a:lstStyle/>
          <a:p>
            <a:r>
              <a:rPr lang="en-US" dirty="0"/>
              <a:t>Compare two recordings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E4C47D-C6FB-451E-B686-31A2EAB4F5A7}"/>
              </a:ext>
            </a:extLst>
          </p:cNvPr>
          <p:cNvSpPr/>
          <p:nvPr/>
        </p:nvSpPr>
        <p:spPr>
          <a:xfrm>
            <a:off x="1938173" y="2946637"/>
            <a:ext cx="4089773" cy="21154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A69CEE-AEC6-4258-AF80-2FD8F5AD3DBC}"/>
              </a:ext>
            </a:extLst>
          </p:cNvPr>
          <p:cNvSpPr/>
          <p:nvPr/>
        </p:nvSpPr>
        <p:spPr>
          <a:xfrm>
            <a:off x="6910681" y="2937112"/>
            <a:ext cx="4089773" cy="21154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5" y="428626"/>
            <a:ext cx="10314432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Moderate – Correlation 2 </a:t>
            </a:r>
            <a:br>
              <a:rPr lang="en-US" sz="1800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AD1EF-BE54-4DB9-BFAE-445390D2B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6785" y="923925"/>
            <a:ext cx="5081161" cy="548640"/>
          </a:xfrm>
        </p:spPr>
        <p:txBody>
          <a:bodyPr/>
          <a:lstStyle/>
          <a:p>
            <a:r>
              <a:rPr lang="en-US" dirty="0"/>
              <a:t>Script as Recorded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94AAF-760C-44AD-ADCF-9644D0DBB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0976" y="1543050"/>
            <a:ext cx="10631424" cy="197167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web_url("LoadRunner_Correlation_Challenge_Mod.aspx_4",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"URL=http://loadrunnertips.com/LoadRunner_Correlation_Challenge_Mod.aspx"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"?dd=1&amp;game=Badminton",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"Resource=0",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"RecContentType=text/html",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"Referer=http://loadrunnertips.com/LoadRunner_Correlation_Challenge_Mod.aspx",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"Snapshot=t7.inf",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"Mode=HTML",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EXTRARES,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"Url=http://detectportal.firefox.com/success.txt", "Referer=",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LAST);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323F02-5C47-4048-87AA-3A76A1B89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41595" y="3638179"/>
            <a:ext cx="5086351" cy="548640"/>
          </a:xfrm>
        </p:spPr>
        <p:txBody>
          <a:bodyPr/>
          <a:lstStyle/>
          <a:p>
            <a:r>
              <a:rPr lang="en-US" dirty="0"/>
              <a:t>Code generation log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517067-CDA6-45F9-94BC-FE330E5DD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65014" y="4308739"/>
            <a:ext cx="10325864" cy="274320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&lt;div id="head_divDDL"&gt;&lt;select name='Select1' id='Select1'&gt;&lt;option value='Basketball' id='DD09' class='DD09'&gt;Basketball&lt;/option&gt;&lt;option value='Football' id='DD19' class='DD19'&gt;Football&lt;/option&gt;&lt;option value='Cricket' id='DD29' class='DD29'&gt;Cricket&lt;/option&gt;&lt;option value='Baseball' id='DD39' class='DD39'&gt;Baseball&lt;/option&gt;&lt;option value='Tennis' id='DD49' class='DD49'&gt;Tennis&lt;/option&gt;&lt;option value='Volleyball' id='DD59' class='DD59'&gt;Volleyball&lt;/option&gt;&lt;option value='Boxing' id='DD69' class='DD69'&gt;Boxing&lt;/option&gt;&lt;option value='Ice Hockey' id='DD79' class='DD79'&gt;Ice Hockey&lt;/option&gt;&lt;option value='Golf' id='DD89' class='DD89'&gt;Golf&lt;/option&gt;&lt;option value='Badminton' id='DD99' selected='selected'  class='DD99'&gt;Badminton&lt;/option&gt;&lt;option value='Rugby Union' id='DD109' class='DD109'&gt;Rugby Union&lt;/option&gt;&lt;option value='Triathlon' id='DD119' class='DD119'&gt;Triathlon&lt;/option&gt;&lt;option value='Table Tennis' id='DD129' class='DD129'&gt;Table Tennis&lt;/option&gt;&lt;option value='Lacrosse' id='DD139' class='DD139'&gt;Lacrosse&lt;/option&gt;&lt;option value='Gymnastics' id='DD149' class='DD149'&gt;Gymnastics&lt;/option&gt;&lt;option value='Softball' id='DD159' class='DD159'&gt;Softball&lt;/option&gt;&lt;option value='Team Handball' id='DD169' class='DD169'&gt;Team Handball&lt;/option&gt;&lt;option value='Australian Rules Football' id='DD179' class='DD179'&gt;Australian Rules Football&lt;/option&gt;&lt;option value='Archery' id='DD189' class='DD189'&gt;Archery&lt;/option&gt;&lt;option value='Wrestling' id='DD199' class='DD199'&gt;Wrestling&lt;/option&gt;&lt;option value='Rugby League' id='DD209' class='DD209'&gt;Rugby League&lt;/option&gt;&lt;option value='Netball' id='DD219' class='DD219'&gt;Netball&lt;/option&gt;&lt;option value='Field Hockey' id='DD229' class='DD229'&gt;Field Hockey&lt;/option&gt;&lt;option value='Skiing' id='DD239' class='DD239'&gt;Skiing&lt;/option&gt;&lt;/select&gt;&lt;/div&gt;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D56F1B-654C-4740-88C7-7CF7B1A667B9}"/>
              </a:ext>
            </a:extLst>
          </p:cNvPr>
          <p:cNvSpPr/>
          <p:nvPr/>
        </p:nvSpPr>
        <p:spPr>
          <a:xfrm>
            <a:off x="6448425" y="1902780"/>
            <a:ext cx="2353214" cy="2308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B1D69-85B0-4A81-AE63-71827AB3125B}"/>
              </a:ext>
            </a:extLst>
          </p:cNvPr>
          <p:cNvSpPr/>
          <p:nvPr/>
        </p:nvSpPr>
        <p:spPr>
          <a:xfrm>
            <a:off x="3043473" y="5018348"/>
            <a:ext cx="6710127" cy="29660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4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5" y="428626"/>
            <a:ext cx="10314432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Moderate – Correlation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94AAF-760C-44AD-ADCF-9644D0DBB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6785" y="1257300"/>
            <a:ext cx="11107674" cy="43910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web_reg_save_param_regexp(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=c_game",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=option value='([\\w| ]+)' id='DD\\d*' selected", // some of the sports have embedded spaces, hence the [ | ] syntax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LAST);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/*- following changes " " to "+', but site wants %20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web_convert_param("c_game",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"SourceEncoding=PLAIN",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"TargetEncoding=URL",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LAST);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bufp = replaceWord(lr_eval_string("{c_game}")," ","%20");  //so use this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lr_save_string(bufp,"c_game");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for above to compile at top of script, must have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char* bufp;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got the code for replaceWord from: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hlinkClick r:id="rId3"/>
              </a:rPr>
              <a:t>https://www.geeksforgeeks.org/c-program-replace-word-text-another-given-word/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DBF53ECD-F732-4AD0-8A0F-30BBD2AADFB3}"/>
              </a:ext>
            </a:extLst>
          </p:cNvPr>
          <p:cNvSpPr txBox="1">
            <a:spLocks/>
          </p:cNvSpPr>
          <p:nvPr/>
        </p:nvSpPr>
        <p:spPr>
          <a:xfrm>
            <a:off x="946785" y="863918"/>
            <a:ext cx="9711690" cy="4057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Calibri" panose="020F050202020403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Calibri" panose="020F050202020403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Correlation statement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7AFF1E3-D031-4432-87D2-F7FD04AD4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6785" y="2302193"/>
            <a:ext cx="9711690" cy="405764"/>
          </a:xfrm>
        </p:spPr>
        <p:txBody>
          <a:bodyPr>
            <a:normAutofit/>
          </a:bodyPr>
          <a:lstStyle/>
          <a:p>
            <a:r>
              <a:rPr lang="en-US" dirty="0"/>
              <a:t>Handle the space – note – AFTER capturing the value</a:t>
            </a:r>
          </a:p>
        </p:txBody>
      </p:sp>
    </p:spTree>
    <p:extLst>
      <p:ext uri="{BB962C8B-B14F-4D97-AF65-F5344CB8AC3E}">
        <p14:creationId xmlns:p14="http://schemas.microsoft.com/office/powerpoint/2010/main" val="1849008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5" y="428626"/>
            <a:ext cx="10314432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Moderate – Correlation 2 – </a:t>
            </a:r>
            <a:r>
              <a:rPr lang="en-US" dirty="0" err="1"/>
              <a:t>replaceWord</a:t>
            </a:r>
            <a:r>
              <a:rPr lang="en-US" dirty="0"/>
              <a:t>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94AAF-760C-44AD-ADCF-9644D0DBB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0975" y="1152524"/>
            <a:ext cx="5449064" cy="54387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vuser_init()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Function to replace a string with another string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*replaceWord(const char *s, const char *oldW,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const char *newW) 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*result;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i, cnt = 0;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newWlen = strlen(newW);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oldWlen = strlen(oldW);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Counting the number of times old word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occur in the string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(i = 0; s[i] != '\0'; i++)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(strstr(&amp;s[i], oldW) == &amp;s[i])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cnt++;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// Jumping to index after the old word.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 += oldWlen - 1;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CA1095D-5223-4E3F-A26F-402BF5D10190}"/>
              </a:ext>
            </a:extLst>
          </p:cNvPr>
          <p:cNvSpPr txBox="1">
            <a:spLocks/>
          </p:cNvSpPr>
          <p:nvPr/>
        </p:nvSpPr>
        <p:spPr>
          <a:xfrm>
            <a:off x="6400039" y="1233487"/>
            <a:ext cx="5458586" cy="4391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41" indent="-171446" algn="l" defTabSz="914377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Calibri" panose="020F050202020403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486" indent="-171446" algn="l" defTabSz="914377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Calibri" panose="020F050202020403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2932" indent="-171446" algn="l" defTabSz="914377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77" indent="-171446" algn="l" defTabSz="914377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Making new string of enough length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 = (char *)malloc(i + cnt * (newWlen - oldWlen) + 1);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 = 0;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(*s)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 compare the substring with the result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(strstr(s, oldW) == s)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strcpy(&amp;result[i], newW);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 += newWlen;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 += oldWlen;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result[i++] = *s++;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result[i] = '\0';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result;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2971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5" y="428626"/>
            <a:ext cx="10314432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Moderate – Correlation 3 </a:t>
            </a:r>
            <a:br>
              <a:rPr lang="en-US" sz="1800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AD1EF-BE54-4DB9-BFAE-445390D2B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6785" y="599077"/>
            <a:ext cx="5081161" cy="548640"/>
          </a:xfrm>
        </p:spPr>
        <p:txBody>
          <a:bodyPr/>
          <a:lstStyle/>
          <a:p>
            <a:r>
              <a:rPr lang="en-US" dirty="0"/>
              <a:t>Compare two recordings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E4C47D-C6FB-451E-B686-31A2EAB4F5A7}"/>
              </a:ext>
            </a:extLst>
          </p:cNvPr>
          <p:cNvSpPr/>
          <p:nvPr/>
        </p:nvSpPr>
        <p:spPr>
          <a:xfrm>
            <a:off x="1938173" y="2975212"/>
            <a:ext cx="4089773" cy="21154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A69CEE-AEC6-4258-AF80-2FD8F5AD3DBC}"/>
              </a:ext>
            </a:extLst>
          </p:cNvPr>
          <p:cNvSpPr/>
          <p:nvPr/>
        </p:nvSpPr>
        <p:spPr>
          <a:xfrm>
            <a:off x="6491581" y="2975212"/>
            <a:ext cx="4089773" cy="21154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BAB6B1-4A73-4674-891E-5B73778C8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95387"/>
            <a:ext cx="114300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8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What it is</a:t>
            </a:r>
          </a:p>
        </p:txBody>
      </p:sp>
    </p:spTree>
    <p:extLst>
      <p:ext uri="{BB962C8B-B14F-4D97-AF65-F5344CB8AC3E}">
        <p14:creationId xmlns:p14="http://schemas.microsoft.com/office/powerpoint/2010/main" val="3835483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5" y="428626"/>
            <a:ext cx="10314432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Moderate – Correlation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94AAF-760C-44AD-ADCF-9644D0DBB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0975" y="1152524"/>
            <a:ext cx="10450450" cy="54387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web_reg_save_param_ex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c_status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// this capture works, but pre-pends the status with the status number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head_lblstatus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=&lt;/span&gt;",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"ordinal=All",      // creates an “array” of parameters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LAST);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------------ or -------------------------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web_reg_save_param_regexp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c_status_regexp_xx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// this grabs just the status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head_lblstatus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\\d+\"&gt;([\\w| ]+)&lt;/span&gt;",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“Ordinal=all",     // rather strange for ‘ C ‘, but these strings are case insensitive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LAST);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=1;i&lt;=20;i++) { //set the 20 status values for use in simple below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c_paramName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"{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c_status_%d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}",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//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declared:</a:t>
            </a:r>
            <a:r>
              <a:rPr lang="en-US" sz="1600" dirty="0" err="1"/>
              <a:t>char</a:t>
            </a:r>
            <a:r>
              <a:rPr lang="en-US" sz="1600" dirty="0"/>
              <a:t> </a:t>
            </a:r>
            <a:r>
              <a:rPr lang="en-US" sz="1600" dirty="0" err="1"/>
              <a:t>c_paramName</a:t>
            </a:r>
            <a:r>
              <a:rPr lang="en-US" sz="1600" dirty="0"/>
              <a:t>[128]; // a string with param syntax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submitStatus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submitStatus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_%d",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declared:</a:t>
            </a:r>
            <a:r>
              <a:rPr lang="en-US" sz="1600" dirty="0" err="1"/>
              <a:t>char</a:t>
            </a:r>
            <a:r>
              <a:rPr lang="en-US" sz="1600" dirty="0"/>
              <a:t> </a:t>
            </a:r>
            <a:r>
              <a:rPr lang="en-US" sz="1600" dirty="0" err="1"/>
              <a:t>submitStatus</a:t>
            </a:r>
            <a:r>
              <a:rPr lang="en-US" sz="1600" dirty="0"/>
              <a:t>[128]; // string with param syntax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strstr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lr_eval_string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c_paramName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"Delay")){ // search for “Delay” in the value of the current parameter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lr_save_string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("&lt;OFF&gt;",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submitStatus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if delayed, set value to &lt;OFF&gt;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lr_save_string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("on",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submitStatus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else – set to 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DA67BB9-BCD1-42C9-9036-642004066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6785" y="761999"/>
            <a:ext cx="5081161" cy="385717"/>
          </a:xfrm>
        </p:spPr>
        <p:txBody>
          <a:bodyPr/>
          <a:lstStyle/>
          <a:p>
            <a:r>
              <a:rPr lang="en-US" dirty="0"/>
              <a:t>Correlation statement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2A20F3-E573-4F6E-AAB4-A26B5C044BE8}"/>
              </a:ext>
            </a:extLst>
          </p:cNvPr>
          <p:cNvSpPr txBox="1">
            <a:spLocks/>
          </p:cNvSpPr>
          <p:nvPr/>
        </p:nvSpPr>
        <p:spPr>
          <a:xfrm>
            <a:off x="946784" y="3824287"/>
            <a:ext cx="5081161" cy="3857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Calibri" panose="020F050202020403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Calibri" panose="020F050202020403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to manipulate the correlation array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4F100F-8A3C-49B7-9BB7-61614B4E1A5F}"/>
              </a:ext>
            </a:extLst>
          </p:cNvPr>
          <p:cNvSpPr/>
          <p:nvPr/>
        </p:nvSpPr>
        <p:spPr>
          <a:xfrm>
            <a:off x="1963882" y="1918985"/>
            <a:ext cx="1330036" cy="26310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10FCB-C25E-4B06-8E18-D78D2CF86AE8}"/>
              </a:ext>
            </a:extLst>
          </p:cNvPr>
          <p:cNvSpPr/>
          <p:nvPr/>
        </p:nvSpPr>
        <p:spPr>
          <a:xfrm>
            <a:off x="1939635" y="3391027"/>
            <a:ext cx="1330036" cy="26310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1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5" y="428626"/>
            <a:ext cx="10314432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Moderate – Correlation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AD1EF-BE54-4DB9-BFAE-445390D2B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2840" y="857250"/>
            <a:ext cx="5081161" cy="3295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94AAF-760C-44AD-ADCF-9644D0DBB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3448" y="1046799"/>
            <a:ext cx="10644761" cy="51158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web_submit_form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("LoadRunner_Correlation_Challenge_Mod.aspx_5",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"Snapshot=t8.inf",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ITEMDATA,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"Name=ctl00$head$chk1", "Value={submitStatus_1}",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"Name=ctl00$head$chk2", "Value={submitStatus_2}",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"Name=ctl00$head$chk3", "Value={submitStatus_3}",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"Name=ctl00$head$chk4", "Value={submitStatus_4}",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"Name=ctl00$head$chk5", "Value={submitStatus_5}",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"Name=ctl00$head$chk6", "Value={submitStatus_6}",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"Name=ctl00$head$chk7", "Value={submitStatus_7}",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"Name=ctl00$head$chk8", "Value={submitStatus_8}",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"Name=ctl00$head$chk9", "Value={submitStatus_9}",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"Name=ctl00$head$chk10", "Value={submitStatus_10}",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"Name=ctl00$head$chk11", "Value={submitStatus_11}",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"Name=ctl00$head$chk12", "Value={submitStatus_12}",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"Name=ctl00$head$chk13", "Value={submitStatus_13}",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"Name=ctl00$head$chk14", "Value={submitStatus_14}",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"Name=ctl00$head$chk15", "Value={submitStatus_15}",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"Name=ctl00$head$chk16", "Value={submitStatus_16}",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"Name=ctl00$head$chk17", "Value={submitStatus_17}",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"Name=ctl00$head$chk18", "Value={submitStatus_18}",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"Name=ctl00$head$chk19", "Value={submitStatus_19}",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"Name=ctl00$head$chk20", "Value={submitStatus_20}",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"Name=ctl00$head$btnNext3", "Value=Next",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LAST);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39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5" y="428626"/>
            <a:ext cx="10314432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Moderate – Correlation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AD1EF-BE54-4DB9-BFAE-445390D2B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2840" y="857250"/>
            <a:ext cx="9226060" cy="3295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Code – alternative – unlimited or variable number of fields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94AAF-760C-44AD-ADCF-9644D0DBB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6785" y="1328738"/>
            <a:ext cx="10644761" cy="55292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web_custom_request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("LoadRunner_Correlation_Challenge_Mod.aspx_5",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"URL=http://loadrunnertips.com/LoadRunner_Correlation_Challenge_Mod.aspx?dd=1&amp;game={c_game}",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"Method=POST",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"Resource=0",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RecContentType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=text/html",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=http://loadrunnertips.com/LoadRunner_Correlation_Challenge_Mod.aspx?dd=1&amp;game={c_game}",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"Snapshot=t13.inf",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"Mode=HTTP",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"Body={body}",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LAST);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where, {body}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__VIEWSTATE=%2FwEPDwUJOTg3MDg5NjY4ZBgBBR5fX0NvbnRyb2xzUmVxdWlyZVBvc3RCYWNrS2V5X18WFAUPY3RsMDAkaGVhZCRjaGsxBQ9jdGwwMCRoZWFkJGNoazIFD2N0bDAwJGhlYWQkY2hrMwUPY3RsMDAkaGVhZCRjaGs0BQ9jdGwwMCRoZWFkJGNoazUFD2N0bDAwJGhlYWQkY2hrNgUPY3RsMDAkaGVhZCRjaGs3BQ9jdGwwMCRoZWFkJGNoazgFD2N0bDAwJGhlYWQkY2hrOQUQY3RsMDAkaGVhZCRjaGsxMAUQY3RsMDAkaGVhZCRjaGsxMQUQY3RsMDAkaGVhZCRjaGsxMgUQY3RsMDAkaGVhZCRjaGsxMwUQY3RsMDAkaGVhZCRjaGsxNAUQY3RsMDAkaGVhZCRjaGsxNQUQY3RsMDAkaGVhZCRjaGsxNgUQY3RsMDAkaGVhZCRjaGsxNwUQY3RsMDAkaGVhZCRjaGsxOAUQY3RsMDAkaGVhZCRjaGsxOQUQY3RsMDAkaGVhZCRjaGsyMJYBpb4Bh41rG2Inp7hcVjiHZCIFyv5lDajp0CKvk4JD&amp;__VIEWSTATEGENERATOR=3074961D&amp;__EVENTVALIDATION=%2FwEdABbA1%2BoYVJ%2B9eNETlB43Pg6sqasbxwl7lgdZZfZ2n%2BoFBQVQb%2FBqIrnuBsiTd5SBX0XDYFHBMur5v1vZ4LUwZUXEv1bMxkD35JfEKTUHLZw4URiuU4nLTwtj%2Fr43949QF%2FfcXs3H4McaH100kUT9gcPbmpgAqjKGNuaeCinRuZ1fUy%2BAnrQ09DAotZNMecAuJqp7WQG8SNPlN0mV%2BBwfjWNo1u1qRUoE0ucmhZnEUyRDxJcIA7A2BTvsdZNVrY2UTuZixHoyjomtObKrCt06E5%2FUAoxFdFd6aX6eQs9i0oSTXDkt%2BDo6wOIA4KwaXE0pUgA2isLFBHeYufrtFtgXd6f0DGIM5YFnsJoM%2BHWSXfRSONHx4ZdtIVVepNuIcMSoJKpEnOUHlLp%2BoSuQ44YhcKDN8B20tHcNPS9okHrSEPNbXouIr9iCQfCWk3E3COVI0FitjCG6HyklgWzfDmV0vuRMf5MkMnzQvxIZg1%2BQ64%2Bam2qJDmKW%2FIlv0gNJGPygTKI%3d&amp;ctl00%24head%24chk3=on&amp;ctl00%24head%24chk6=on&amp;ctl00%24head%24chk17=on&amp;ctl00%24head%24chk18=on&amp;ctl00%24head%24btnNext3=Next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A26AA-D7F9-48DA-8A04-B9C6021BB013}"/>
              </a:ext>
            </a:extLst>
          </p:cNvPr>
          <p:cNvSpPr/>
          <p:nvPr/>
        </p:nvSpPr>
        <p:spPr>
          <a:xfrm>
            <a:off x="1051416" y="3726568"/>
            <a:ext cx="1320310" cy="2548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DEAC9A-0EC5-42E3-BD63-2A60BED6D94E}"/>
              </a:ext>
            </a:extLst>
          </p:cNvPr>
          <p:cNvSpPr/>
          <p:nvPr/>
        </p:nvSpPr>
        <p:spPr>
          <a:xfrm>
            <a:off x="7776065" y="4707643"/>
            <a:ext cx="2234709" cy="2548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EEA89E-EB50-4E9D-B598-96AEFB69BA16}"/>
              </a:ext>
            </a:extLst>
          </p:cNvPr>
          <p:cNvSpPr/>
          <p:nvPr/>
        </p:nvSpPr>
        <p:spPr>
          <a:xfrm>
            <a:off x="1022840" y="4917907"/>
            <a:ext cx="1320310" cy="2548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F9D62-7B4E-4C07-BDC3-E326DAA566ED}"/>
              </a:ext>
            </a:extLst>
          </p:cNvPr>
          <p:cNvSpPr/>
          <p:nvPr/>
        </p:nvSpPr>
        <p:spPr>
          <a:xfrm>
            <a:off x="1965816" y="5911409"/>
            <a:ext cx="8283084" cy="2548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2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5" y="428626"/>
            <a:ext cx="10314432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Moderate – Correlation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AD1EF-BE54-4DB9-BFAE-445390D2B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2840" y="857250"/>
            <a:ext cx="9226060" cy="3295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Code – Creating body - partial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94AAF-760C-44AD-ADCF-9644D0DBB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6785" y="1328738"/>
            <a:ext cx="10644761" cy="51158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buffer[4096]; // this will contain the body to post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curStat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curField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[64];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memset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(buffer,0,4096); // need to clear, or second iteration will concatenate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now start creating the body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start with VIEWSTATE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buffer,"__VIEWSTATE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=%2F");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web_convert_param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c_viewstate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"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SourceEncoding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=PLAIN",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"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TargetEncoding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=URL",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buffer,lr_eval_string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("{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c_viewstate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(buffer,"&amp;");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=1;i&lt;=20;i++) { // as seen in a URL recording, in custom request, only need to post the on-time values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submitStatus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,"{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c_status_%d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}",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curStat,lr_eval_string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submitStatus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//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curstat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now contains the status of this field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strstr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curStat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,"On Time")) { // on time, add to the post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(curField,"ctl00%%24head%%24chk%d=on&amp;",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it is on time, so add the &lt;field&gt;=on to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curField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buffer,curField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and add to buffer. This statement could be done “inline” on previous line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93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5" y="428626"/>
            <a:ext cx="10314432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– Correlation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AD1EF-BE54-4DB9-BFAE-445390D2B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2840" y="904876"/>
            <a:ext cx="5081161" cy="548640"/>
          </a:xfrm>
        </p:spPr>
        <p:txBody>
          <a:bodyPr/>
          <a:lstStyle/>
          <a:p>
            <a:r>
              <a:rPr lang="en-US" dirty="0"/>
              <a:t>Script – value to correlate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94AAF-760C-44AD-ADCF-9644D0DBB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6785" y="1427799"/>
            <a:ext cx="10631424" cy="25431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web_submit_form("LoadRunner_Correlation_Challenge_Exp.aspx_3",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"Snapshot=t7.inf",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ITEMDATA,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"Name=ctl00$head$QNo1.7","Value=Alwar",ENDITEM,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"Name=ctl00$head$btnNext","Value=Next",ENDITEM,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EXTRARES,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"Url=/WebResource.axd?d=3reb36ueew_ZGvGQr_",ENDITEM,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"Url=/WebResource.axd?d=",ENDITEM,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LAST);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323F02-5C47-4048-87AA-3A76A1B89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22840" y="3718084"/>
            <a:ext cx="5086351" cy="548640"/>
          </a:xfrm>
        </p:spPr>
        <p:txBody>
          <a:bodyPr/>
          <a:lstStyle/>
          <a:p>
            <a:r>
              <a:rPr lang="en-US" dirty="0"/>
              <a:t>Correlation statement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517067-CDA6-45F9-94BC-FE330E5DD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22840" y="4282438"/>
            <a:ext cx="10325864" cy="22955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web_reg_save_param_ex("paramname=c_xxx",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"lb=name=\"ctl00$head",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"rb=type=\"text\" id=\"head_Q",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LAST);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-----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web_reg_save_param_regexp("paramname=c_fieldName",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"regexp=name=\"(ctl00.*)\" type=\"text\" id=\"head_Q",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LAST);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B34CAE-1853-4FEC-88E4-D8AB560A4452}"/>
              </a:ext>
            </a:extLst>
          </p:cNvPr>
          <p:cNvSpPr/>
          <p:nvPr/>
        </p:nvSpPr>
        <p:spPr>
          <a:xfrm>
            <a:off x="2680334" y="2146759"/>
            <a:ext cx="2729865" cy="3773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5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5" y="428626"/>
            <a:ext cx="10314432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– Correlation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AD1EF-BE54-4DB9-BFAE-445390D2B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6785" y="923925"/>
            <a:ext cx="5081161" cy="548640"/>
          </a:xfrm>
        </p:spPr>
        <p:txBody>
          <a:bodyPr/>
          <a:lstStyle/>
          <a:p>
            <a:r>
              <a:rPr lang="en-US" dirty="0"/>
              <a:t>Recorded script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94AAF-760C-44AD-ADCF-9644D0DBB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0976" y="1543050"/>
            <a:ext cx="10631424" cy="51743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web_submit_data("LoadRunner_Correlation_Challenge_Exp.aspx_4",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"Action=http://loadrunnertips.com/LoadRunner_Correlation_Challenge_Exp.aspx",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"Method=POST",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"RecContentType=text/html",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"Referer=http://loadrunnertips.com/LoadRunner_Correlation_Challenge_Exp.aspx",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"Snapshot=t8.inf",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"Mode=HTML",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ITEMDATA,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"Name=__EVENTTARGET", "Value=",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"Name=__EVENTARGUMENT", "Value=",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"Name=__VIEWSTATE", "Value=/+cl34o+wf//ggQlcQHru4=",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"Name=__VIEWSTATEGENERATOR", "Value=C6B83A63",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"Name=__EVENTVALIDATION", "Value=/+ZEHT2g+jZiZDhLXruW5R5A5Xw==",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"Name=ctl00$head$txtMagicNo", "Value=1882784377",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"Name=ctl00$head$btnStep2", "Value=Next", ENDITEM,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LAST);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this number never appears in the recording log!!!!!!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661C06-82E4-4B69-A2BB-1A7B2C5B7F73}"/>
              </a:ext>
            </a:extLst>
          </p:cNvPr>
          <p:cNvSpPr/>
          <p:nvPr/>
        </p:nvSpPr>
        <p:spPr>
          <a:xfrm>
            <a:off x="5528309" y="4699459"/>
            <a:ext cx="2729865" cy="3773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0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5" y="428626"/>
            <a:ext cx="10314432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– Correlation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AD1EF-BE54-4DB9-BFAE-445390D2B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839" y="876300"/>
            <a:ext cx="5081161" cy="548640"/>
          </a:xfrm>
        </p:spPr>
        <p:txBody>
          <a:bodyPr/>
          <a:lstStyle/>
          <a:p>
            <a:r>
              <a:rPr lang="en-US" dirty="0"/>
              <a:t>Recording log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94AAF-760C-44AD-ADCF-9644D0DBB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0976" y="1543050"/>
            <a:ext cx="10631424" cy="517431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value to correlate: 1882784377 is the sum of: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&lt;div id="head_divStep2" style="margin-left: 40px"&gt;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&lt;strong&gt;Step 2&lt;/strong&gt;&lt;br 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&lt;br 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Enter the following number in the field below and press Next:&lt;br 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&lt;br 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&lt;div id="head_divDDL"&gt;&lt;strong&gt;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15637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&lt;input name="ctl00$head$txtMagicNo" type="password" id="head_txtMagicNo" style="height:21px;width:38px;" 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&lt;span id="head_RequiredFieldValidator1" style="color:#FF3300;display:none;"&gt;*&lt;/span&gt;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&lt;input type="submit" name="ctl00$head$btnStep2" value="Next" onclick="return dd(&amp;#39;1882768740&amp;#39;);WebForm_DoPostBackWithOptions(new WebForm_PostBackOptions(&amp;quot;ctl00$head$btnStep2&amp;quot;, &amp;quot;&amp;quot;, true, &amp;quot;2&amp;quot;, &amp;quot;&amp;quot;, false, false))" id="head_btnStep2" 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&lt;br 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661C06-82E4-4B69-A2BB-1A7B2C5B7F73}"/>
              </a:ext>
            </a:extLst>
          </p:cNvPr>
          <p:cNvSpPr/>
          <p:nvPr/>
        </p:nvSpPr>
        <p:spPr>
          <a:xfrm>
            <a:off x="825555" y="3941524"/>
            <a:ext cx="869896" cy="31615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1D1FF-498A-4CCA-ADB9-E54EF0BC4239}"/>
              </a:ext>
            </a:extLst>
          </p:cNvPr>
          <p:cNvSpPr/>
          <p:nvPr/>
        </p:nvSpPr>
        <p:spPr>
          <a:xfrm>
            <a:off x="1765935" y="5051884"/>
            <a:ext cx="1091566" cy="34879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97B3CE-A180-4537-9A6F-8AB5970ADBD3}"/>
              </a:ext>
            </a:extLst>
          </p:cNvPr>
          <p:cNvSpPr/>
          <p:nvPr/>
        </p:nvSpPr>
        <p:spPr>
          <a:xfrm>
            <a:off x="2685522" y="1527634"/>
            <a:ext cx="1200677" cy="3449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4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5" y="428626"/>
            <a:ext cx="10314432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– Correlation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AD1EF-BE54-4DB9-BFAE-445390D2B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839" y="876300"/>
            <a:ext cx="5081161" cy="548640"/>
          </a:xfrm>
        </p:spPr>
        <p:txBody>
          <a:bodyPr/>
          <a:lstStyle/>
          <a:p>
            <a:r>
              <a:rPr lang="en-US" dirty="0"/>
              <a:t>Correlation statements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94AAF-760C-44AD-ADCF-9644D0DBB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0976" y="1543050"/>
            <a:ext cx="10631424" cy="51743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web_reg_save_param_ex("paramname=c_offset",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 "lb=head_divDDL\"&gt;&lt;strong&gt;",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 "saveOffset=5",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 "saveLen=5",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 LAST);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web_reg_save_param_ex("paramname=c_magicNo",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 "lb=ctl00$head$btnStep2\" value=\"Next\" onclick=\"return dd(&amp;#39;",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 "rb=&amp;#39",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LAST);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my_magicNo =  atoi(lr_eval_string("{c_offset}")) + atoi(lr_eval_string("{c_magicNo}"));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sprintf(s_myMagicNo,"%d",my_magicNo);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lr_save_string(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s_myMagicNo,"c_submitted_magic_no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Note: declare variables at top of script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my_magicNo;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s_myMagicNo[32];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8ABCB43-82AD-4281-8FFD-1D9D3CE06A79}"/>
              </a:ext>
            </a:extLst>
          </p:cNvPr>
          <p:cNvSpPr txBox="1">
            <a:spLocks/>
          </p:cNvSpPr>
          <p:nvPr/>
        </p:nvSpPr>
        <p:spPr>
          <a:xfrm>
            <a:off x="1014838" y="3855887"/>
            <a:ext cx="5081161" cy="54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Calibri" panose="020F050202020403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Calibri" panose="020F050202020403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capturing</a:t>
            </a:r>
          </a:p>
        </p:txBody>
      </p:sp>
    </p:spTree>
    <p:extLst>
      <p:ext uri="{BB962C8B-B14F-4D97-AF65-F5344CB8AC3E}">
        <p14:creationId xmlns:p14="http://schemas.microsoft.com/office/powerpoint/2010/main" val="3452618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10579608" cy="3736157"/>
          </a:xfrm>
        </p:spPr>
        <p:txBody>
          <a:bodyPr>
            <a:normAutofit/>
          </a:bodyPr>
          <a:lstStyle/>
          <a:p>
            <a:r>
              <a:rPr lang="en-US" dirty="0"/>
              <a:t>Thank you.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Completed scripts available at: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https://github.com/admpresales/VuGen-correlation-examples.git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www.microfocus.com</a:t>
            </a:r>
          </a:p>
        </p:txBody>
      </p:sp>
    </p:spTree>
    <p:extLst>
      <p:ext uri="{BB962C8B-B14F-4D97-AF65-F5344CB8AC3E}">
        <p14:creationId xmlns:p14="http://schemas.microsoft.com/office/powerpoint/2010/main" val="73413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Correlation/Why is it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data value </a:t>
            </a:r>
            <a:r>
              <a:rPr lang="en-US" b="1" dirty="0"/>
              <a:t>created by the server</a:t>
            </a:r>
            <a:endParaRPr lang="en-US" dirty="0"/>
          </a:p>
          <a:p>
            <a:r>
              <a:rPr lang="en-US" dirty="0"/>
              <a:t>This value is then sent to the server in a data field in a later step</a:t>
            </a:r>
          </a:p>
          <a:p>
            <a:pPr lvl="1"/>
            <a:r>
              <a:rPr lang="en-US" dirty="0"/>
              <a:t>Most commonly – sent “as is”</a:t>
            </a:r>
          </a:p>
          <a:p>
            <a:pPr lvl="1"/>
            <a:r>
              <a:rPr lang="en-US" dirty="0"/>
              <a:t>Sometimes is formatted differently</a:t>
            </a:r>
          </a:p>
          <a:p>
            <a:pPr lvl="1"/>
            <a:r>
              <a:rPr lang="en-US" dirty="0"/>
              <a:t>Other changes, though rare, are possible</a:t>
            </a:r>
          </a:p>
          <a:p>
            <a:r>
              <a:rPr lang="en-US" dirty="0"/>
              <a:t>Live browsers have “code” to handle this</a:t>
            </a:r>
          </a:p>
          <a:p>
            <a:r>
              <a:rPr lang="en-US" dirty="0"/>
              <a:t>VuGen playback does not have code</a:t>
            </a:r>
          </a:p>
          <a:p>
            <a:pPr lvl="1"/>
            <a:r>
              <a:rPr lang="en-US" dirty="0"/>
              <a:t>But – html (as opposed to URL mode) sometimes handles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4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Correlation Theory</a:t>
            </a:r>
          </a:p>
        </p:txBody>
      </p:sp>
    </p:spTree>
    <p:extLst>
      <p:ext uri="{BB962C8B-B14F-4D97-AF65-F5344CB8AC3E}">
        <p14:creationId xmlns:p14="http://schemas.microsoft.com/office/powerpoint/2010/main" val="387904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steps – What to correlate</a:t>
            </a:r>
            <a:br>
              <a:rPr lang="en-US" sz="18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Record the BP</a:t>
            </a:r>
          </a:p>
          <a:p>
            <a:r>
              <a:rPr lang="en-US" dirty="0"/>
              <a:t>New script – record</a:t>
            </a:r>
            <a:r>
              <a:rPr lang="en-US" b="1" dirty="0"/>
              <a:t> IDENTICAL</a:t>
            </a:r>
            <a:r>
              <a:rPr lang="en-US" dirty="0"/>
              <a:t> BP</a:t>
            </a:r>
          </a:p>
          <a:p>
            <a:r>
              <a:rPr lang="en-US" dirty="0"/>
              <a:t>Compare (usually, Action.c)</a:t>
            </a:r>
          </a:p>
          <a:p>
            <a:r>
              <a:rPr lang="en-US" dirty="0"/>
              <a:t>Determine likely candidates for correlations</a:t>
            </a:r>
          </a:p>
          <a:p>
            <a:pPr lvl="1"/>
            <a:r>
              <a:rPr lang="en-US" dirty="0"/>
              <a:t>“long” strings, especially if non-readable as words</a:t>
            </a:r>
          </a:p>
          <a:p>
            <a:pPr lvl="1"/>
            <a:r>
              <a:rPr lang="en-US" dirty="0"/>
              <a:t>long numbers</a:t>
            </a:r>
          </a:p>
          <a:p>
            <a:pPr lvl="1"/>
            <a:r>
              <a:rPr lang="en-US" dirty="0"/>
              <a:t>But – can be anything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1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potential correlation one at a time, starting with first</a:t>
            </a:r>
            <a:br>
              <a:rPr lang="en-US" dirty="0"/>
            </a:br>
            <a:r>
              <a:rPr lang="en-US" dirty="0"/>
              <a:t>Find correlation value in recording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46786" y="1615083"/>
            <a:ext cx="10311765" cy="538112"/>
          </a:xfrm>
        </p:spPr>
        <p:txBody>
          <a:bodyPr/>
          <a:lstStyle/>
          <a:p>
            <a:r>
              <a:rPr lang="en-US" dirty="0"/>
              <a:t>Do all work in either of your two recordings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a copy of the test (or use git)</a:t>
            </a:r>
          </a:p>
          <a:p>
            <a:r>
              <a:rPr lang="en-US" dirty="0"/>
              <a:t>Copy correlation value into paste buffer</a:t>
            </a:r>
          </a:p>
          <a:p>
            <a:r>
              <a:rPr lang="en-US" dirty="0"/>
              <a:t>Output-&gt;Code Generation: Search for the value</a:t>
            </a:r>
          </a:p>
          <a:p>
            <a:r>
              <a:rPr lang="en-US" dirty="0"/>
              <a:t>Copy “some text” around the code</a:t>
            </a:r>
          </a:p>
          <a:p>
            <a:pPr lvl="1"/>
            <a:r>
              <a:rPr lang="en-US" dirty="0"/>
              <a:t>Paste into notepad</a:t>
            </a:r>
          </a:p>
          <a:p>
            <a:pPr lvl="1"/>
            <a:r>
              <a:rPr lang="en-US" dirty="0"/>
              <a:t>That text will become the LB and RB (left boundary and right boundary</a:t>
            </a:r>
          </a:p>
        </p:txBody>
      </p:sp>
    </p:spTree>
    <p:extLst>
      <p:ext uri="{BB962C8B-B14F-4D97-AF65-F5344CB8AC3E}">
        <p14:creationId xmlns:p14="http://schemas.microsoft.com/office/powerpoint/2010/main" val="105879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correlation function - registration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46151" y="1138630"/>
            <a:ext cx="10312400" cy="5290096"/>
          </a:xfrm>
        </p:spPr>
        <p:txBody>
          <a:bodyPr/>
          <a:lstStyle/>
          <a:p>
            <a:r>
              <a:rPr lang="en-US" dirty="0"/>
              <a:t>Creates a search engine for next response (only!)</a:t>
            </a:r>
          </a:p>
          <a:p>
            <a:pPr lvl="1"/>
            <a:r>
              <a:rPr lang="en-US" dirty="0"/>
              <a:t>-&gt; web_reg must be immediately before correct post</a:t>
            </a:r>
          </a:p>
          <a:p>
            <a:r>
              <a:rPr lang="en-US" dirty="0"/>
              <a:t>To determine correct post</a:t>
            </a:r>
          </a:p>
          <a:p>
            <a:pPr lvl="1"/>
            <a:r>
              <a:rPr lang="en-US" dirty="0"/>
              <a:t>Log-&gt;Advanced-&gt; all options</a:t>
            </a:r>
          </a:p>
          <a:p>
            <a:pPr lvl="1"/>
            <a:r>
              <a:rPr lang="en-US" dirty="0"/>
              <a:t>Replay</a:t>
            </a:r>
          </a:p>
          <a:p>
            <a:pPr lvl="1"/>
            <a:r>
              <a:rPr lang="en-US" dirty="0"/>
              <a:t>Output-&gt;Replay – search for LB! (from previous step, investigation of Code Generation log)</a:t>
            </a:r>
          </a:p>
          <a:p>
            <a:pPr lvl="2"/>
            <a:r>
              <a:rPr lang="en-US" dirty="0"/>
              <a:t>Should see a “good looking” value to correlate</a:t>
            </a:r>
          </a:p>
          <a:p>
            <a:pPr lvl="2"/>
            <a:r>
              <a:rPr lang="en-US" dirty="0"/>
              <a:t>Should see RB</a:t>
            </a:r>
          </a:p>
          <a:p>
            <a:pPr lvl="2"/>
            <a:r>
              <a:rPr lang="en-US" dirty="0"/>
              <a:t>Double click on line number</a:t>
            </a:r>
          </a:p>
          <a:p>
            <a:pPr lvl="2"/>
            <a:r>
              <a:rPr lang="en-US" dirty="0"/>
              <a:t>Takes cursor to correct place in Action.c to insert web_reg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4A7702-D93B-44B8-BF0D-0F7F023B5BA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155F4-4465-4879-96E2-04D55C8C9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556" y="1104900"/>
            <a:ext cx="24955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8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Enter values</a:t>
            </a:r>
            <a:br>
              <a:rPr lang="en-US" sz="18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786" y="1001166"/>
            <a:ext cx="10311765" cy="4351339"/>
          </a:xfrm>
        </p:spPr>
        <p:txBody>
          <a:bodyPr/>
          <a:lstStyle/>
          <a:p>
            <a:r>
              <a:rPr lang="en-US" dirty="0"/>
              <a:t>Some options incompatible with others</a:t>
            </a:r>
          </a:p>
          <a:p>
            <a:pPr lvl="1"/>
            <a:r>
              <a:rPr lang="en-US" dirty="0"/>
              <a:t>RB – or Save Length</a:t>
            </a:r>
          </a:p>
          <a:p>
            <a:r>
              <a:rPr lang="en-US" dirty="0"/>
              <a:t>Regular expressions supported</a:t>
            </a:r>
          </a:p>
          <a:p>
            <a:r>
              <a:rPr lang="en-US" dirty="0"/>
              <a:t>Parameterization supported</a:t>
            </a:r>
          </a:p>
          <a:p>
            <a:r>
              <a:rPr lang="en-US" dirty="0"/>
              <a:t>Ordinal</a:t>
            </a:r>
          </a:p>
          <a:p>
            <a:pPr lvl="1"/>
            <a:r>
              <a:rPr lang="en-US" dirty="0"/>
              <a:t>Specific number</a:t>
            </a:r>
          </a:p>
          <a:p>
            <a:pPr lvl="1"/>
            <a:r>
              <a:rPr lang="en-US" dirty="0"/>
              <a:t>All – returns an array of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B98DF-2398-44CF-8C38-A22A3C9C8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971" y="1403937"/>
            <a:ext cx="62103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9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Hard Part</a:t>
            </a:r>
            <a:br>
              <a:rPr lang="en-US" sz="18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786" y="1001166"/>
            <a:ext cx="10311765" cy="4351339"/>
          </a:xfrm>
        </p:spPr>
        <p:txBody>
          <a:bodyPr/>
          <a:lstStyle/>
          <a:p>
            <a:r>
              <a:rPr lang="en-US" dirty="0"/>
              <a:t>Replay</a:t>
            </a:r>
          </a:p>
          <a:p>
            <a:pPr lvl="1"/>
            <a:r>
              <a:rPr lang="en-US" dirty="0"/>
              <a:t>Expect script to fail with no value found</a:t>
            </a:r>
          </a:p>
          <a:p>
            <a:pPr lvl="1"/>
            <a:r>
              <a:rPr lang="en-US" dirty="0"/>
              <a:t>Just stare at things until they work</a:t>
            </a:r>
          </a:p>
          <a:p>
            <a:r>
              <a:rPr lang="en-US" dirty="0"/>
              <a:t>Then on to the next correlation</a:t>
            </a:r>
          </a:p>
          <a:p>
            <a:r>
              <a:rPr lang="en-US" dirty="0"/>
              <a:t>Repeat until done</a:t>
            </a:r>
          </a:p>
          <a:p>
            <a:r>
              <a:rPr lang="en-US" dirty="0"/>
              <a:t>Note – can be very frustrating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9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cro Focus 2017 -3">
      <a:dk1>
        <a:srgbClr val="212E35"/>
      </a:dk1>
      <a:lt1>
        <a:sysClr val="window" lastClr="FFFFFF"/>
      </a:lt1>
      <a:dk2>
        <a:srgbClr val="0079EF"/>
      </a:dk2>
      <a:lt2>
        <a:srgbClr val="29CEFE"/>
      </a:lt2>
      <a:accent1>
        <a:srgbClr val="C6179D"/>
      </a:accent1>
      <a:accent2>
        <a:srgbClr val="7425AD"/>
      </a:accent2>
      <a:accent3>
        <a:srgbClr val="231CA5"/>
      </a:accent3>
      <a:accent4>
        <a:srgbClr val="1668C1"/>
      </a:accent4>
      <a:accent5>
        <a:srgbClr val="29CEFE"/>
      </a:accent5>
      <a:accent6>
        <a:srgbClr val="2FD6C3"/>
      </a:accent6>
      <a:hlink>
        <a:srgbClr val="231CA5"/>
      </a:hlink>
      <a:folHlink>
        <a:srgbClr val="231C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91440" tIns="45720" rIns="91440" bIns="45720" rtlCol="0" anchor="t" anchorCtr="0">
        <a:spAutoFit/>
      </a:bodyPr>
      <a:lstStyle>
        <a:defPPr algn="ctr">
          <a:defRPr sz="1467" smtClean="0">
            <a:solidFill>
              <a:schemeClr val="bg1">
                <a:lumMod val="50000"/>
              </a:schemeClr>
            </a:solidFill>
            <a:latin typeface="+mn-lt"/>
            <a:ea typeface="Roboto Light" charset="0"/>
            <a:cs typeface="Roboto Light" charset="0"/>
          </a:defRPr>
        </a:defPPr>
      </a:lstStyle>
    </a:txDef>
  </a:objectDefaults>
  <a:extraClrSchemeLst/>
  <a:custClrLst>
    <a:custClr name="Custom Color 1">
      <a:srgbClr val="E5004C"/>
    </a:custClr>
    <a:custClr name="Custom Color 2">
      <a:srgbClr val="F48B34"/>
    </a:custClr>
    <a:custClr name="Custom Color 3">
      <a:srgbClr val="FCDB1F"/>
    </a:custClr>
    <a:custClr name="Custom Color 4">
      <a:srgbClr val="1AAC60"/>
    </a:custClr>
  </a:custClrLst>
  <a:extLst>
    <a:ext uri="{05A4C25C-085E-4340-85A3-A5531E510DB2}">
      <thm15:themeFamily xmlns:thm15="http://schemas.microsoft.com/office/thememl/2012/main" name="MicroFocus_PPT_Template_2017_16x9_v24_ks.pptx" id="{E8DCB267-E16F-4CC7-B84B-1753D206A592}" vid="{C54F1EA7-08CE-4753-B6D0-89CB46288E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ustom Color 1">
      <a:srgbClr val="E5004C"/>
    </a:custClr>
    <a:custClr name="Custom Color 2">
      <a:srgbClr val="F48B34"/>
    </a:custClr>
    <a:custClr name="Custom Color 3">
      <a:srgbClr val="FCDB1F"/>
    </a:custClr>
    <a:custClr name="Custom Color 4">
      <a:srgbClr val="1AAC6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03BCB38-008C-E349-A4FC-E674450CD1CA}">
  <we:reference id="wa104381063" version="1.0.0.0" store="en-US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1931</TotalTime>
  <Words>2239</Words>
  <Application>Microsoft Office PowerPoint</Application>
  <PresentationFormat>Widescreen</PresentationFormat>
  <Paragraphs>423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Office Theme</vt:lpstr>
      <vt:lpstr>Manual Correlation for Web Scripts</vt:lpstr>
      <vt:lpstr>What it is</vt:lpstr>
      <vt:lpstr>What is Correlation/Why is it needed</vt:lpstr>
      <vt:lpstr>Correlation Theory</vt:lpstr>
      <vt:lpstr>Correlation steps – What to correlate </vt:lpstr>
      <vt:lpstr>Work potential correlation one at a time, starting with first Find correlation value in recording </vt:lpstr>
      <vt:lpstr>Add correlation function - registration functions</vt:lpstr>
      <vt:lpstr>Enter values </vt:lpstr>
      <vt:lpstr>The Hard Part </vt:lpstr>
      <vt:lpstr>Hands on Example/Practice</vt:lpstr>
      <vt:lpstr>Possible URLs </vt:lpstr>
      <vt:lpstr>Moderate – Correlation 1  </vt:lpstr>
      <vt:lpstr>Moderate – Correlation 1  </vt:lpstr>
      <vt:lpstr>Moderate – Correlation 1  </vt:lpstr>
      <vt:lpstr>Moderate – Correlation 2 </vt:lpstr>
      <vt:lpstr>Moderate – Correlation 2  </vt:lpstr>
      <vt:lpstr>Moderate – Correlation 2</vt:lpstr>
      <vt:lpstr>Moderate – Correlation 2 – replaceWord code</vt:lpstr>
      <vt:lpstr>Moderate – Correlation 3  </vt:lpstr>
      <vt:lpstr>Moderate – Correlation 3</vt:lpstr>
      <vt:lpstr>Moderate – Correlation 3</vt:lpstr>
      <vt:lpstr>Moderate – Correlation 3</vt:lpstr>
      <vt:lpstr>Moderate – Correlation 3</vt:lpstr>
      <vt:lpstr>Advanced – Correlation 1</vt:lpstr>
      <vt:lpstr>Advanced – Correlation 2</vt:lpstr>
      <vt:lpstr>Advanced – Correlation 2</vt:lpstr>
      <vt:lpstr>Advanced – Correlation 2</vt:lpstr>
      <vt:lpstr>Thank you.  Completed scripts available at:  https://github.com/admpresales/VuGen-correlation-examples.git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Focus Presentation Template</dc:title>
  <dc:creator>david groom</dc:creator>
  <cp:lastModifiedBy>Ron Sercely</cp:lastModifiedBy>
  <cp:revision>147</cp:revision>
  <dcterms:created xsi:type="dcterms:W3CDTF">2017-07-05T16:21:10Z</dcterms:created>
  <dcterms:modified xsi:type="dcterms:W3CDTF">2019-04-10T16:10:26Z</dcterms:modified>
</cp:coreProperties>
</file>