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7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11004-35F9-CE90-3B7E-B58F8C36B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A7618-F0E2-A2D8-584F-36E5A165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A8D2C-4F0E-DE2E-3455-BF6D6E3F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B42F5-948E-DFE7-25B6-F69B56AD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2256B-188D-B9C5-1E10-2206AC5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0A77-8D7A-62DC-F5A0-11F1B966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1E5A8-E6F9-3F97-2D04-0802115EA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CFB02-C23C-E0A5-C5EE-B9EFA596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304B3-0F45-32AD-A8D9-04B48390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E0078-806B-18B8-B1FC-A4BD426B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6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B0EB8E-D4DE-B7DA-F0B9-06BD94995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69039-8FC9-5DE3-545E-CDDF5810A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CC71B-D400-9523-1DCD-1A6B52C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2E99-D318-C27A-6733-6E278561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C78AF-4555-9B4A-05C2-9B07EBE4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5459-1947-3F97-C206-0C04F41A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2DBCC-3F45-836F-1295-24183EF8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CE612-8950-5077-7840-1C65027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09F30-8000-E42E-2E03-097AB3CC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5E92A-6AAE-9AFC-4C97-5B31298A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0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03E8-B399-2F68-FCA8-C5169B40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B116D-A195-0F3F-F53B-32380676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08CD7-88FA-2AED-5F18-24F66318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8E88B-F720-DB44-580E-CC2B128A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F46A1-9BE6-31FF-F648-B4CD7B4B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4CE6-90E3-8437-B8A6-AC1667E3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6A28C-4E14-7B6F-A70E-A861051F2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F46E8-B70A-2688-A807-E172AFEB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0F5C9-FB43-F0A6-F925-BE14185F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14018-9907-0969-ED5D-BE438558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B0903-C30E-A210-A9EC-3B6079C5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70BC6-C16F-ACFE-6ADF-5BC8498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66791-F971-495B-943F-B5078FA2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AC96E-B068-D4DE-75F7-D5ED39A54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1CEE67-64EB-8378-D59A-E6FFF979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38706C-B32F-DF88-43D5-3BDF196BB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13C52C-C8EB-6996-CB54-C34E39E4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B75917-AB00-A589-2C41-329B072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67765-A23F-8FBA-6442-78742097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47812-02BF-E20E-2A7B-C95418D1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3156A8-AD31-09A6-42FC-56C3EBA2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7C4D3-E5C8-3BC4-0AF0-1E37DEEE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2E936-2029-7839-B40F-70C9BC78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1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A7414F-838F-0450-81AD-2318FC2D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77776-7338-FA78-5550-27B4AAB6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D8394-AC9B-CCA7-F3D8-AD87D08A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E9800-87E3-A945-1F78-9BBE09DD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BF038-4721-9C91-9075-B55E77B0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50DD85-97B5-D757-5210-2EEEE37C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1AE76-2B00-D98D-53D5-A2FEA17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4FD7D-4A3E-BC4F-2828-C346A4DB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D9997-E680-8F38-0FF5-C62DEB54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7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56B7C-3111-4BFA-7352-FE1449FC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358C1E-7EF3-FFFF-1AC4-1A23903A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87CBC-5C77-CA9E-8725-FDFA2BA19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57B2C-D817-9E30-B6E4-DF056055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7463C-C8F9-288A-5FB5-9C2BFD05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8410B-C1E3-4C74-4FD2-69016B3F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C2AAD6-9894-5DDF-C2A2-4700046C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90042-1BF6-570A-7C72-87531DA6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6B806-B499-A759-DF1E-365706783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981B-9648-4D59-B4B6-8858E7990568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A0E04-A2D1-A824-168E-FA1DA59CD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4825C-0CD1-E866-DD5B-A417AE57D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8247-CA91-45F5-A4FA-42C3F6050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0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E2AA3F-81E6-3C49-F106-EAF4D4CE7408}"/>
              </a:ext>
            </a:extLst>
          </p:cNvPr>
          <p:cNvSpPr/>
          <p:nvPr/>
        </p:nvSpPr>
        <p:spPr>
          <a:xfrm>
            <a:off x="2131328" y="1584542"/>
            <a:ext cx="2721281" cy="842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192.168.34.113:3000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70CA7-4533-BBAF-EF0F-12FF27ABD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4" y="2887249"/>
            <a:ext cx="651354" cy="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72FBD1-7936-2F63-6A0C-22ACAFF84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02"/>
          <a:stretch/>
        </p:blipFill>
        <p:spPr>
          <a:xfrm>
            <a:off x="542447" y="3778802"/>
            <a:ext cx="1065919" cy="908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496C3E-3850-AA78-B136-A36816E077C0}"/>
              </a:ext>
            </a:extLst>
          </p:cNvPr>
          <p:cNvSpPr txBox="1"/>
          <p:nvPr/>
        </p:nvSpPr>
        <p:spPr>
          <a:xfrm>
            <a:off x="2439781" y="1166359"/>
            <a:ext cx="210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Server (App)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30EF78-F7BD-35C3-53D8-663838E60A60}"/>
              </a:ext>
            </a:extLst>
          </p:cNvPr>
          <p:cNvCxnSpPr/>
          <p:nvPr/>
        </p:nvCxnSpPr>
        <p:spPr>
          <a:xfrm flipV="1">
            <a:off x="1697276" y="2427393"/>
            <a:ext cx="1096027" cy="1499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DC938A-1477-1907-C67B-3B64FB5AF665}"/>
              </a:ext>
            </a:extLst>
          </p:cNvPr>
          <p:cNvSpPr txBox="1"/>
          <p:nvPr/>
        </p:nvSpPr>
        <p:spPr>
          <a:xfrm>
            <a:off x="462234" y="2240918"/>
            <a:ext cx="114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browser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985D33-AB45-5AD6-4901-4C6B88AA88DD}"/>
              </a:ext>
            </a:extLst>
          </p:cNvPr>
          <p:cNvSpPr/>
          <p:nvPr/>
        </p:nvSpPr>
        <p:spPr>
          <a:xfrm>
            <a:off x="5707511" y="1584542"/>
            <a:ext cx="2721281" cy="842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192.168.34.113:7007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30943-BD68-AFCF-F242-7CB41861ACD1}"/>
              </a:ext>
            </a:extLst>
          </p:cNvPr>
          <p:cNvSpPr txBox="1"/>
          <p:nvPr/>
        </p:nvSpPr>
        <p:spPr>
          <a:xfrm>
            <a:off x="5867737" y="1178120"/>
            <a:ext cx="243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API Server (Backend)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BB59B3-F1AC-54D0-4666-EE774ED8C37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51042" y="2005967"/>
            <a:ext cx="8564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9694C2-3AC6-BD89-0568-90990B724221}"/>
              </a:ext>
            </a:extLst>
          </p:cNvPr>
          <p:cNvCxnSpPr>
            <a:cxnSpLocks/>
          </p:cNvCxnSpPr>
          <p:nvPr/>
        </p:nvCxnSpPr>
        <p:spPr>
          <a:xfrm>
            <a:off x="4326671" y="2146898"/>
            <a:ext cx="633546" cy="697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B8DBD6-B7AE-55C1-08B1-82F73C1D29B4}"/>
              </a:ext>
            </a:extLst>
          </p:cNvPr>
          <p:cNvCxnSpPr>
            <a:cxnSpLocks/>
          </p:cNvCxnSpPr>
          <p:nvPr/>
        </p:nvCxnSpPr>
        <p:spPr>
          <a:xfrm flipH="1">
            <a:off x="6260701" y="2146898"/>
            <a:ext cx="1613381" cy="73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1162;p29">
            <a:extLst>
              <a:ext uri="{FF2B5EF4-FFF2-40B4-BE49-F238E27FC236}">
                <a16:creationId xmlns:a16="http://schemas.microsoft.com/office/drawing/2014/main" id="{34CF0D9D-3ADA-664A-3516-51AC32C0A85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6009" y="1767132"/>
            <a:ext cx="801324" cy="66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62;p29">
            <a:extLst>
              <a:ext uri="{FF2B5EF4-FFF2-40B4-BE49-F238E27FC236}">
                <a16:creationId xmlns:a16="http://schemas.microsoft.com/office/drawing/2014/main" id="{C9330BCC-483F-C9C2-F5A2-EF234E519C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7169" y="1724856"/>
            <a:ext cx="801324" cy="66025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02E77B-ABB0-1DE2-7A42-64C90F428DFA}"/>
              </a:ext>
            </a:extLst>
          </p:cNvPr>
          <p:cNvSpPr txBox="1"/>
          <p:nvPr/>
        </p:nvSpPr>
        <p:spPr>
          <a:xfrm>
            <a:off x="4836427" y="2843954"/>
            <a:ext cx="249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Not a Same Origin</a:t>
            </a:r>
          </a:p>
          <a:p>
            <a:r>
              <a:rPr lang="en-US" altLang="ko-KR" b="1" dirty="0"/>
              <a:t>-&gt; CORS </a:t>
            </a:r>
            <a:r>
              <a:rPr lang="ko-KR" altLang="en-US" b="1" dirty="0"/>
              <a:t>설정 필요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4635111-1B56-B2F6-520F-DED453783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118" y="3538603"/>
            <a:ext cx="4820323" cy="7240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260D72-0960-6558-6326-C29443EA5F0E}"/>
              </a:ext>
            </a:extLst>
          </p:cNvPr>
          <p:cNvSpPr txBox="1"/>
          <p:nvPr/>
        </p:nvSpPr>
        <p:spPr>
          <a:xfrm>
            <a:off x="1905860" y="4354567"/>
            <a:ext cx="10069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Origins : </a:t>
            </a:r>
            <a:r>
              <a:rPr lang="ko-KR" altLang="en-US" b="1" dirty="0"/>
              <a:t>해당 오리진으로부터의 요청 허용</a:t>
            </a:r>
            <a:r>
              <a:rPr lang="en-US" altLang="ko-KR" b="1" dirty="0"/>
              <a:t>(</a:t>
            </a:r>
            <a:r>
              <a:rPr lang="en-US" altLang="ko-KR" b="1" dirty="0" err="1"/>
              <a:t>AllowedOrigins</a:t>
            </a:r>
            <a:r>
              <a:rPr lang="ko-KR" altLang="en-US" b="1" dirty="0"/>
              <a:t>와 같은 것으로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methods : </a:t>
            </a:r>
            <a:r>
              <a:rPr lang="ko-KR" altLang="en-US" b="1" dirty="0"/>
              <a:t>기재한 요청들을 허용</a:t>
            </a:r>
            <a:r>
              <a:rPr lang="en-US" altLang="ko-KR" b="1" dirty="0"/>
              <a:t>. CORS</a:t>
            </a:r>
            <a:r>
              <a:rPr lang="ko-KR" altLang="en-US" b="1" dirty="0"/>
              <a:t>는 </a:t>
            </a:r>
            <a:r>
              <a:rPr lang="en-US" altLang="ko-KR" b="1" dirty="0"/>
              <a:t>Preflight</a:t>
            </a:r>
            <a:r>
              <a:rPr lang="ko-KR" altLang="en-US" b="1" dirty="0"/>
              <a:t>라는 예비요청 작업이 필요한데</a:t>
            </a:r>
            <a:r>
              <a:rPr lang="en-US" altLang="ko-KR" b="1" dirty="0"/>
              <a:t>, 			OPTION</a:t>
            </a:r>
            <a:r>
              <a:rPr lang="ko-KR" altLang="en-US" b="1" dirty="0"/>
              <a:t>이라는 메소드가 여기 사용됨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		GET, HEAD, POST</a:t>
            </a:r>
            <a:r>
              <a:rPr lang="ko-KR" altLang="en-US" b="1" dirty="0"/>
              <a:t>와 같은 간단한 요청은 </a:t>
            </a:r>
            <a:r>
              <a:rPr lang="en-US" altLang="ko-KR" b="1" dirty="0"/>
              <a:t>Preflight</a:t>
            </a:r>
            <a:r>
              <a:rPr lang="ko-KR" altLang="en-US" b="1" dirty="0"/>
              <a:t>가 필요 없음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credentials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credentials: true #true=include</a:t>
            </a:r>
            <a:r>
              <a:rPr lang="ko-KR" altLang="en-US" b="1" dirty="0"/>
              <a:t>모든 요청에 대해 인증 정보 포함 </a:t>
            </a:r>
            <a:endParaRPr lang="en-US" altLang="ko-KR" b="1" dirty="0"/>
          </a:p>
          <a:p>
            <a:r>
              <a:rPr lang="en-US" altLang="ko-KR" b="1" dirty="0"/>
              <a:t>		/ same-origin </a:t>
            </a:r>
            <a:r>
              <a:rPr lang="ko-KR" altLang="en-US" b="1" dirty="0"/>
              <a:t>같은 출처의 요청에만 </a:t>
            </a:r>
            <a:r>
              <a:rPr lang="en-US" altLang="ko-KR" b="1" dirty="0"/>
              <a:t>/ omit</a:t>
            </a:r>
            <a:r>
              <a:rPr lang="ko-KR" altLang="en-US" b="1" dirty="0"/>
              <a:t>은 생략</a:t>
            </a:r>
            <a:r>
              <a:rPr lang="en-US" altLang="ko-KR" b="1" dirty="0"/>
              <a:t>, </a:t>
            </a:r>
            <a:r>
              <a:rPr lang="ko-KR" altLang="en-US" b="1" dirty="0"/>
              <a:t>인증정보 포함하지 않음</a:t>
            </a:r>
            <a:endParaRPr lang="en-US" altLang="ko-KR" b="1" dirty="0"/>
          </a:p>
          <a:p>
            <a:r>
              <a:rPr lang="en-US" altLang="ko-KR" b="1" dirty="0"/>
              <a:t>* </a:t>
            </a:r>
            <a:r>
              <a:rPr lang="ko-KR" altLang="en-US" b="1" dirty="0"/>
              <a:t>참고</a:t>
            </a:r>
            <a:r>
              <a:rPr lang="en-US" altLang="ko-KR" b="1" dirty="0"/>
              <a:t>, </a:t>
            </a:r>
            <a:r>
              <a:rPr lang="en-US" altLang="ko-KR" b="1" dirty="0" err="1"/>
              <a:t>AllowedOrigins</a:t>
            </a:r>
            <a:r>
              <a:rPr lang="ko-KR" altLang="en-US" b="1" dirty="0"/>
              <a:t>을 </a:t>
            </a:r>
            <a:r>
              <a:rPr lang="en-US" altLang="ko-KR" b="1" dirty="0"/>
              <a:t>[*] </a:t>
            </a:r>
            <a:r>
              <a:rPr lang="ko-KR" altLang="en-US" b="1" dirty="0"/>
              <a:t>모두로 줄 경우</a:t>
            </a:r>
            <a:r>
              <a:rPr lang="en-US" altLang="ko-KR" b="1" dirty="0"/>
              <a:t>, credentials : true </a:t>
            </a:r>
            <a:r>
              <a:rPr lang="ko-KR" altLang="en-US" b="1" dirty="0"/>
              <a:t>옵션과 함께 사용이 불가능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326B55-5FB1-4176-3403-ADC3A74E35F5}"/>
              </a:ext>
            </a:extLst>
          </p:cNvPr>
          <p:cNvSpPr txBox="1"/>
          <p:nvPr/>
        </p:nvSpPr>
        <p:spPr>
          <a:xfrm>
            <a:off x="785122" y="129527"/>
            <a:ext cx="5365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cors</a:t>
            </a:r>
            <a:r>
              <a:rPr lang="ko-KR" altLang="en-US" dirty="0"/>
              <a:t>: #Cross-Origin </a:t>
            </a:r>
            <a:r>
              <a:rPr lang="ko-KR" altLang="en-US" dirty="0" err="1"/>
              <a:t>Resource</a:t>
            </a:r>
            <a:r>
              <a:rPr lang="ko-KR" altLang="en-US" dirty="0"/>
              <a:t> </a:t>
            </a:r>
            <a:r>
              <a:rPr lang="ko-KR" altLang="en-US" dirty="0" err="1"/>
              <a:t>Sharing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b="1" dirty="0"/>
              <a:t>웹 페이지가 다른 도메인의 리소스에 대한 요청을 제한하는 것이 기본이므로 허용을 위한 규칙 설정</a:t>
            </a:r>
          </a:p>
        </p:txBody>
      </p:sp>
    </p:spTree>
    <p:extLst>
      <p:ext uri="{BB962C8B-B14F-4D97-AF65-F5344CB8AC3E}">
        <p14:creationId xmlns:p14="http://schemas.microsoft.com/office/powerpoint/2010/main" val="28789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지호</dc:creator>
  <cp:lastModifiedBy>박 지호</cp:lastModifiedBy>
  <cp:revision>3</cp:revision>
  <dcterms:created xsi:type="dcterms:W3CDTF">2023-12-01T00:34:23Z</dcterms:created>
  <dcterms:modified xsi:type="dcterms:W3CDTF">2023-12-01T00:58:56Z</dcterms:modified>
</cp:coreProperties>
</file>