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8" r:id="rId7"/>
    <p:sldId id="267" r:id="rId8"/>
    <p:sldId id="269" r:id="rId9"/>
    <p:sldId id="264" r:id="rId10"/>
    <p:sldId id="261" r:id="rId11"/>
    <p:sldId id="270" r:id="rId12"/>
    <p:sldId id="271" r:id="rId13"/>
    <p:sldId id="273" r:id="rId14"/>
    <p:sldId id="262" r:id="rId15"/>
    <p:sldId id="263" r:id="rId16"/>
    <p:sldId id="265" r:id="rId17"/>
    <p:sldId id="26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23B0B-726F-42CA-87DE-2417283E973D}" v="133" dt="2021-05-24T17:22:26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Gowtham" userId="55f04b9adbe2a335" providerId="LiveId" clId="{8BC23B0B-726F-42CA-87DE-2417283E973D}"/>
    <pc:docChg chg="undo custSel addSld delSld modSld sldOrd">
      <pc:chgData name="Praveen Gowtham" userId="55f04b9adbe2a335" providerId="LiveId" clId="{8BC23B0B-726F-42CA-87DE-2417283E973D}" dt="2021-05-24T18:04:56.128" v="9964" actId="20577"/>
      <pc:docMkLst>
        <pc:docMk/>
      </pc:docMkLst>
      <pc:sldChg chg="addSp delSp modSp mod ord">
        <pc:chgData name="Praveen Gowtham" userId="55f04b9adbe2a335" providerId="LiveId" clId="{8BC23B0B-726F-42CA-87DE-2417283E973D}" dt="2021-05-24T18:04:56.128" v="9964" actId="20577"/>
        <pc:sldMkLst>
          <pc:docMk/>
          <pc:sldMk cId="1976818844" sldId="256"/>
        </pc:sldMkLst>
        <pc:spChg chg="mod">
          <ac:chgData name="Praveen Gowtham" userId="55f04b9adbe2a335" providerId="LiveId" clId="{8BC23B0B-726F-42CA-87DE-2417283E973D}" dt="2021-05-24T18:04:56.128" v="9964" actId="20577"/>
          <ac:spMkLst>
            <pc:docMk/>
            <pc:sldMk cId="1976818844" sldId="256"/>
            <ac:spMk id="3" creationId="{61B2160C-6CDA-4227-B9F3-958131EC12AC}"/>
          </ac:spMkLst>
        </pc:spChg>
        <pc:spChg chg="mod">
          <ac:chgData name="Praveen Gowtham" userId="55f04b9adbe2a335" providerId="LiveId" clId="{8BC23B0B-726F-42CA-87DE-2417283E973D}" dt="2021-05-24T18:04:16.859" v="9898" actId="20577"/>
          <ac:spMkLst>
            <pc:docMk/>
            <pc:sldMk cId="1976818844" sldId="256"/>
            <ac:spMk id="4" creationId="{7E495BBD-1775-43AC-BC79-5ABABA94E6C4}"/>
          </ac:spMkLst>
        </pc:spChg>
        <pc:spChg chg="add del mod">
          <ac:chgData name="Praveen Gowtham" userId="55f04b9adbe2a335" providerId="LiveId" clId="{8BC23B0B-726F-42CA-87DE-2417283E973D}" dt="2021-05-24T01:17:14.411" v="5260" actId="478"/>
          <ac:spMkLst>
            <pc:docMk/>
            <pc:sldMk cId="1976818844" sldId="256"/>
            <ac:spMk id="5" creationId="{20DFB0D2-BEB7-429A-94E0-3CB5D6E3E696}"/>
          </ac:spMkLst>
        </pc:spChg>
      </pc:sldChg>
      <pc:sldChg chg="addSp modSp mod">
        <pc:chgData name="Praveen Gowtham" userId="55f04b9adbe2a335" providerId="LiveId" clId="{8BC23B0B-726F-42CA-87DE-2417283E973D}" dt="2021-05-24T16:47:30.376" v="8305" actId="20577"/>
        <pc:sldMkLst>
          <pc:docMk/>
          <pc:sldMk cId="1499881197" sldId="257"/>
        </pc:sldMkLst>
        <pc:spChg chg="add mod">
          <ac:chgData name="Praveen Gowtham" userId="55f04b9adbe2a335" providerId="LiveId" clId="{8BC23B0B-726F-42CA-87DE-2417283E973D}" dt="2021-05-24T16:47:30.376" v="8305" actId="20577"/>
          <ac:spMkLst>
            <pc:docMk/>
            <pc:sldMk cId="1499881197" sldId="257"/>
            <ac:spMk id="2" creationId="{29A3D953-7146-490A-948E-B9F3432DA704}"/>
          </ac:spMkLst>
        </pc:spChg>
        <pc:spChg chg="mod">
          <ac:chgData name="Praveen Gowtham" userId="55f04b9adbe2a335" providerId="LiveId" clId="{8BC23B0B-726F-42CA-87DE-2417283E973D}" dt="2021-05-24T16:36:42.501" v="7916" actId="20577"/>
          <ac:spMkLst>
            <pc:docMk/>
            <pc:sldMk cId="1499881197" sldId="257"/>
            <ac:spMk id="4" creationId="{E7857137-707D-4EC0-A957-B1239B975296}"/>
          </ac:spMkLst>
        </pc:spChg>
      </pc:sldChg>
      <pc:sldChg chg="addSp delSp modSp mod ord">
        <pc:chgData name="Praveen Gowtham" userId="55f04b9adbe2a335" providerId="LiveId" clId="{8BC23B0B-726F-42CA-87DE-2417283E973D}" dt="2021-05-24T16:37:48.262" v="7960" actId="20577"/>
        <pc:sldMkLst>
          <pc:docMk/>
          <pc:sldMk cId="2546206261" sldId="258"/>
        </pc:sldMkLst>
        <pc:spChg chg="mod">
          <ac:chgData name="Praveen Gowtham" userId="55f04b9adbe2a335" providerId="LiveId" clId="{8BC23B0B-726F-42CA-87DE-2417283E973D}" dt="2021-05-12T20:37:34.035" v="1115" actId="20577"/>
          <ac:spMkLst>
            <pc:docMk/>
            <pc:sldMk cId="2546206261" sldId="258"/>
            <ac:spMk id="4" creationId="{E7857137-707D-4EC0-A957-B1239B975296}"/>
          </ac:spMkLst>
        </pc:spChg>
        <pc:spChg chg="add mod">
          <ac:chgData name="Praveen Gowtham" userId="55f04b9adbe2a335" providerId="LiveId" clId="{8BC23B0B-726F-42CA-87DE-2417283E973D}" dt="2021-05-12T21:29:29.037" v="1752" actId="1076"/>
          <ac:spMkLst>
            <pc:docMk/>
            <pc:sldMk cId="2546206261" sldId="258"/>
            <ac:spMk id="10" creationId="{88CFD164-D2AD-41BE-9DB3-091A897354F0}"/>
          </ac:spMkLst>
        </pc:spChg>
        <pc:spChg chg="add del mod">
          <ac:chgData name="Praveen Gowtham" userId="55f04b9adbe2a335" providerId="LiveId" clId="{8BC23B0B-726F-42CA-87DE-2417283E973D}" dt="2021-05-12T19:50:07.970" v="729" actId="478"/>
          <ac:spMkLst>
            <pc:docMk/>
            <pc:sldMk cId="2546206261" sldId="258"/>
            <ac:spMk id="11" creationId="{7E7B697A-799A-4763-9575-0F26E3342CCA}"/>
          </ac:spMkLst>
        </pc:spChg>
        <pc:spChg chg="add del mod">
          <ac:chgData name="Praveen Gowtham" userId="55f04b9adbe2a335" providerId="LiveId" clId="{8BC23B0B-726F-42CA-87DE-2417283E973D}" dt="2021-05-12T20:01:37.849" v="788" actId="478"/>
          <ac:spMkLst>
            <pc:docMk/>
            <pc:sldMk cId="2546206261" sldId="258"/>
            <ac:spMk id="13" creationId="{418573F7-C999-4184-B386-14673189245D}"/>
          </ac:spMkLst>
        </pc:spChg>
        <pc:spChg chg="add mod">
          <ac:chgData name="Praveen Gowtham" userId="55f04b9adbe2a335" providerId="LiveId" clId="{8BC23B0B-726F-42CA-87DE-2417283E973D}" dt="2021-05-12T20:34:49.661" v="1015" actId="1076"/>
          <ac:spMkLst>
            <pc:docMk/>
            <pc:sldMk cId="2546206261" sldId="258"/>
            <ac:spMk id="33" creationId="{DF3FDF72-2312-43B8-82D5-1FEACC65A838}"/>
          </ac:spMkLst>
        </pc:spChg>
        <pc:spChg chg="add mod">
          <ac:chgData name="Praveen Gowtham" userId="55f04b9adbe2a335" providerId="LiveId" clId="{8BC23B0B-726F-42CA-87DE-2417283E973D}" dt="2021-05-12T21:29:34.890" v="1753" actId="113"/>
          <ac:spMkLst>
            <pc:docMk/>
            <pc:sldMk cId="2546206261" sldId="258"/>
            <ac:spMk id="56" creationId="{03F79EDC-EE9A-4299-A7F7-E5C407401C20}"/>
          </ac:spMkLst>
        </pc:spChg>
        <pc:spChg chg="add del mod">
          <ac:chgData name="Praveen Gowtham" userId="55f04b9adbe2a335" providerId="LiveId" clId="{8BC23B0B-726F-42CA-87DE-2417283E973D}" dt="2021-05-24T16:28:49.098" v="7835" actId="478"/>
          <ac:spMkLst>
            <pc:docMk/>
            <pc:sldMk cId="2546206261" sldId="258"/>
            <ac:spMk id="58" creationId="{BDD31FBE-30A6-4ACF-96D2-07C8F66D18D4}"/>
          </ac:spMkLst>
        </pc:spChg>
        <pc:spChg chg="add mod">
          <ac:chgData name="Praveen Gowtham" userId="55f04b9adbe2a335" providerId="LiveId" clId="{8BC23B0B-726F-42CA-87DE-2417283E973D}" dt="2021-05-24T16:37:48.262" v="7960" actId="20577"/>
          <ac:spMkLst>
            <pc:docMk/>
            <pc:sldMk cId="2546206261" sldId="258"/>
            <ac:spMk id="60" creationId="{06E65AF1-AA4F-4EF3-92C7-D9CB39B54A65}"/>
          </ac:spMkLst>
        </pc:spChg>
        <pc:grpChg chg="mod">
          <ac:chgData name="Praveen Gowtham" userId="55f04b9adbe2a335" providerId="LiveId" clId="{8BC23B0B-726F-42CA-87DE-2417283E973D}" dt="2021-05-12T19:50:59.268" v="763"/>
          <ac:grpSpMkLst>
            <pc:docMk/>
            <pc:sldMk cId="2546206261" sldId="258"/>
            <ac:grpSpMk id="29" creationId="{6E78FCC0-FCFE-423B-BC55-09F2F331F7F1}"/>
          </ac:grpSpMkLst>
        </pc:grpChg>
        <pc:grpChg chg="mod">
          <ac:chgData name="Praveen Gowtham" userId="55f04b9adbe2a335" providerId="LiveId" clId="{8BC23B0B-726F-42CA-87DE-2417283E973D}" dt="2021-05-12T19:50:59.268" v="763"/>
          <ac:grpSpMkLst>
            <pc:docMk/>
            <pc:sldMk cId="2546206261" sldId="258"/>
            <ac:grpSpMk id="30" creationId="{D6768596-6FF1-4E4E-A390-D230EA5A9F5B}"/>
          </ac:grpSpMkLst>
        </pc:grpChg>
        <pc:grpChg chg="mod">
          <ac:chgData name="Praveen Gowtham" userId="55f04b9adbe2a335" providerId="LiveId" clId="{8BC23B0B-726F-42CA-87DE-2417283E973D}" dt="2021-05-12T19:50:59.268" v="763"/>
          <ac:grpSpMkLst>
            <pc:docMk/>
            <pc:sldMk cId="2546206261" sldId="258"/>
            <ac:grpSpMk id="31" creationId="{2A0C23F6-F2B4-42BC-B053-79C1C0087A69}"/>
          </ac:grpSpMkLst>
        </pc:grpChg>
        <pc:picChg chg="add del mod">
          <ac:chgData name="Praveen Gowtham" userId="55f04b9adbe2a335" providerId="LiveId" clId="{8BC23B0B-726F-42CA-87DE-2417283E973D}" dt="2021-05-12T19:35:58.793" v="101" actId="478"/>
          <ac:picMkLst>
            <pc:docMk/>
            <pc:sldMk cId="2546206261" sldId="258"/>
            <ac:picMk id="3" creationId="{9F554C14-7B21-4477-AFE8-F71ED728FFF3}"/>
          </ac:picMkLst>
        </pc:picChg>
        <pc:picChg chg="del">
          <ac:chgData name="Praveen Gowtham" userId="55f04b9adbe2a335" providerId="LiveId" clId="{8BC23B0B-726F-42CA-87DE-2417283E973D}" dt="2021-05-12T19:24:35.495" v="56" actId="478"/>
          <ac:picMkLst>
            <pc:docMk/>
            <pc:sldMk cId="2546206261" sldId="258"/>
            <ac:picMk id="6" creationId="{A04E48F3-60E6-4EC6-ACEC-B95C99CDD81B}"/>
          </ac:picMkLst>
        </pc:picChg>
        <pc:picChg chg="add mod">
          <ac:chgData name="Praveen Gowtham" userId="55f04b9adbe2a335" providerId="LiveId" clId="{8BC23B0B-726F-42CA-87DE-2417283E973D}" dt="2021-05-12T20:14:56.274" v="842" actId="1076"/>
          <ac:picMkLst>
            <pc:docMk/>
            <pc:sldMk cId="2546206261" sldId="258"/>
            <ac:picMk id="7" creationId="{9487DD97-A898-464A-AA86-B00D0C45409B}"/>
          </ac:picMkLst>
        </pc:picChg>
        <pc:picChg chg="add mod">
          <ac:chgData name="Praveen Gowtham" userId="55f04b9adbe2a335" providerId="LiveId" clId="{8BC23B0B-726F-42CA-87DE-2417283E973D}" dt="2021-05-12T20:06:32.435" v="804" actId="1076"/>
          <ac:picMkLst>
            <pc:docMk/>
            <pc:sldMk cId="2546206261" sldId="258"/>
            <ac:picMk id="9" creationId="{8AA52110-51AA-449B-941B-CB23F6FC3C56}"/>
          </ac:picMkLst>
        </pc:picChg>
        <pc:picChg chg="add del mod">
          <ac:chgData name="Praveen Gowtham" userId="55f04b9adbe2a335" providerId="LiveId" clId="{8BC23B0B-726F-42CA-87DE-2417283E973D}" dt="2021-05-12T20:01:34.947" v="787" actId="478"/>
          <ac:picMkLst>
            <pc:docMk/>
            <pc:sldMk cId="2546206261" sldId="258"/>
            <ac:picMk id="35" creationId="{C151733F-81B7-4DE9-8D0A-44C265BDC108}"/>
          </ac:picMkLst>
        </pc:picChg>
        <pc:picChg chg="add mod">
          <ac:chgData name="Praveen Gowtham" userId="55f04b9adbe2a335" providerId="LiveId" clId="{8BC23B0B-726F-42CA-87DE-2417283E973D}" dt="2021-05-12T20:34:51.620" v="1016" actId="1076"/>
          <ac:picMkLst>
            <pc:docMk/>
            <pc:sldMk cId="2546206261" sldId="258"/>
            <ac:picMk id="37" creationId="{B8BCA17D-07B2-46F1-B7E8-4A1D8DE99017}"/>
          </ac:picMkLst>
        </pc:picChg>
        <pc:picChg chg="add del mod">
          <ac:chgData name="Praveen Gowtham" userId="55f04b9adbe2a335" providerId="LiveId" clId="{8BC23B0B-726F-42CA-87DE-2417283E973D}" dt="2021-05-24T16:28:45.407" v="7834" actId="478"/>
          <ac:picMkLst>
            <pc:docMk/>
            <pc:sldMk cId="2546206261" sldId="258"/>
            <ac:picMk id="52" creationId="{862FC589-80E5-49A9-8FA7-FACDE8F456F6}"/>
          </ac:picMkLst>
        </pc:pic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4" creationId="{4D307B4A-CAF3-4D4E-BA80-A6223A2382E5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5" creationId="{5925C414-A2C1-4125-B0FE-4180D24B5F26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6" creationId="{B9A0D91E-A8F9-4936-98D0-C3488B4EDAC3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7" creationId="{BAD804D0-88C5-4D78-A72C-2D47EB440DFE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8" creationId="{04F94CAB-2658-4DC9-BD49-B03AF46BBAA2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19" creationId="{218C77CA-8A6E-4846-9B71-C04CC4F9F42B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20" creationId="{6FD3DDF4-F61D-44E5-919A-9D2A317421FF}"/>
          </ac:inkMkLst>
        </pc:inkChg>
        <pc:inkChg chg="add mod">
          <ac:chgData name="Praveen Gowtham" userId="55f04b9adbe2a335" providerId="LiveId" clId="{8BC23B0B-726F-42CA-87DE-2417283E973D}" dt="2021-05-12T19:50:59.268" v="763"/>
          <ac:inkMkLst>
            <pc:docMk/>
            <pc:sldMk cId="2546206261" sldId="258"/>
            <ac:inkMk id="21" creationId="{E59E1381-0C5B-42DF-B888-F981F260EF10}"/>
          </ac:inkMkLst>
        </pc:inkChg>
        <pc:inkChg chg="add mod">
          <ac:chgData name="Praveen Gowtham" userId="55f04b9adbe2a335" providerId="LiveId" clId="{8BC23B0B-726F-42CA-87DE-2417283E973D}" dt="2021-05-12T19:50:59.268" v="763"/>
          <ac:inkMkLst>
            <pc:docMk/>
            <pc:sldMk cId="2546206261" sldId="258"/>
            <ac:inkMk id="22" creationId="{76A8DB3F-6189-4847-A3CE-8D12AA338EA0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23" creationId="{EA5F2DA9-99FC-48EF-A5F7-D88A6415B563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24" creationId="{97B3AD17-F413-4DD0-886A-EA5015D5823F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25" creationId="{CD3E3150-395B-4EB7-BA0E-3EBE9C838D74}"/>
          </ac:inkMkLst>
        </pc:inkChg>
        <pc:inkChg chg="add del mod">
          <ac:chgData name="Praveen Gowtham" userId="55f04b9adbe2a335" providerId="LiveId" clId="{8BC23B0B-726F-42CA-87DE-2417283E973D}" dt="2021-05-12T20:10:12.925" v="830" actId="478"/>
          <ac:inkMkLst>
            <pc:docMk/>
            <pc:sldMk cId="2546206261" sldId="258"/>
            <ac:inkMk id="26" creationId="{B6D3CC5C-FB75-4FB1-BB1D-ED3CFD0226CE}"/>
          </ac:inkMkLst>
        </pc:inkChg>
        <pc:inkChg chg="add del mod">
          <ac:chgData name="Praveen Gowtham" userId="55f04b9adbe2a335" providerId="LiveId" clId="{8BC23B0B-726F-42CA-87DE-2417283E973D}" dt="2021-05-12T19:51:02.791" v="764" actId="9405"/>
          <ac:inkMkLst>
            <pc:docMk/>
            <pc:sldMk cId="2546206261" sldId="258"/>
            <ac:inkMk id="27" creationId="{C49A1463-2DD6-4723-A9FC-262D1FA3B2E5}"/>
          </ac:inkMkLst>
        </pc:inkChg>
        <pc:inkChg chg="add del mod">
          <ac:chgData name="Praveen Gowtham" userId="55f04b9adbe2a335" providerId="LiveId" clId="{8BC23B0B-726F-42CA-87DE-2417283E973D}" dt="2021-05-12T19:50:59.268" v="763"/>
          <ac:inkMkLst>
            <pc:docMk/>
            <pc:sldMk cId="2546206261" sldId="258"/>
            <ac:inkMk id="28" creationId="{7E6DCA89-6013-43F0-935B-C0F8CFDE96AA}"/>
          </ac:inkMkLst>
        </pc:inkChg>
        <pc:inkChg chg="add del">
          <ac:chgData name="Praveen Gowtham" userId="55f04b9adbe2a335" providerId="LiveId" clId="{8BC23B0B-726F-42CA-87DE-2417283E973D}" dt="2021-05-12T19:51:13.936" v="766" actId="9405"/>
          <ac:inkMkLst>
            <pc:docMk/>
            <pc:sldMk cId="2546206261" sldId="258"/>
            <ac:inkMk id="32" creationId="{1F5302D0-DBB2-4741-86AF-1FF0D6AED045}"/>
          </ac:inkMkLst>
        </pc:inkChg>
        <pc:cxnChg chg="add del mod">
          <ac:chgData name="Praveen Gowtham" userId="55f04b9adbe2a335" providerId="LiveId" clId="{8BC23B0B-726F-42CA-87DE-2417283E973D}" dt="2021-05-12T20:07:34.936" v="815" actId="478"/>
          <ac:cxnSpMkLst>
            <pc:docMk/>
            <pc:sldMk cId="2546206261" sldId="258"/>
            <ac:cxnSpMk id="39" creationId="{82D0CCBD-3CED-429E-97F4-22D4C6A29E88}"/>
          </ac:cxnSpMkLst>
        </pc:cxnChg>
        <pc:cxnChg chg="add mod">
          <ac:chgData name="Praveen Gowtham" userId="55f04b9adbe2a335" providerId="LiveId" clId="{8BC23B0B-726F-42CA-87DE-2417283E973D}" dt="2021-05-12T20:36:09.579" v="1051" actId="14100"/>
          <ac:cxnSpMkLst>
            <pc:docMk/>
            <pc:sldMk cId="2546206261" sldId="258"/>
            <ac:cxnSpMk id="42" creationId="{79D48CDB-142B-454B-B43E-F7C6455A0FE9}"/>
          </ac:cxnSpMkLst>
        </pc:cxnChg>
        <pc:cxnChg chg="add mod">
          <ac:chgData name="Praveen Gowtham" userId="55f04b9adbe2a335" providerId="LiveId" clId="{8BC23B0B-726F-42CA-87DE-2417283E973D}" dt="2021-05-23T21:27:43.272" v="4495" actId="14100"/>
          <ac:cxnSpMkLst>
            <pc:docMk/>
            <pc:sldMk cId="2546206261" sldId="258"/>
            <ac:cxnSpMk id="43" creationId="{18BF1F19-BB1D-423D-8096-D76ADE8331FB}"/>
          </ac:cxnSpMkLst>
        </pc:cxnChg>
        <pc:cxnChg chg="add del mod">
          <ac:chgData name="Praveen Gowtham" userId="55f04b9adbe2a335" providerId="LiveId" clId="{8BC23B0B-726F-42CA-87DE-2417283E973D}" dt="2021-05-12T20:11:34.591" v="833" actId="478"/>
          <ac:cxnSpMkLst>
            <pc:docMk/>
            <pc:sldMk cId="2546206261" sldId="258"/>
            <ac:cxnSpMk id="46" creationId="{E605D975-CA8F-4F6F-B645-9170F5B560B4}"/>
          </ac:cxnSpMkLst>
        </pc:cxnChg>
        <pc:cxnChg chg="add del mod">
          <ac:chgData name="Praveen Gowtham" userId="55f04b9adbe2a335" providerId="LiveId" clId="{8BC23B0B-726F-42CA-87DE-2417283E973D}" dt="2021-05-24T16:28:51.867" v="7836" actId="478"/>
          <ac:cxnSpMkLst>
            <pc:docMk/>
            <pc:sldMk cId="2546206261" sldId="258"/>
            <ac:cxnSpMk id="54" creationId="{C78B14F0-B3E2-4CCF-9274-5E85B4C5953B}"/>
          </ac:cxnSpMkLst>
        </pc:cxnChg>
      </pc:sldChg>
      <pc:sldChg chg="addSp delSp modSp add del mod">
        <pc:chgData name="Praveen Gowtham" userId="55f04b9adbe2a335" providerId="LiveId" clId="{8BC23B0B-726F-42CA-87DE-2417283E973D}" dt="2021-05-24T02:16:09.601" v="5958" actId="47"/>
        <pc:sldMkLst>
          <pc:docMk/>
          <pc:sldMk cId="362550704" sldId="259"/>
        </pc:sldMkLst>
        <pc:spChg chg="mod">
          <ac:chgData name="Praveen Gowtham" userId="55f04b9adbe2a335" providerId="LiveId" clId="{8BC23B0B-726F-42CA-87DE-2417283E973D}" dt="2021-05-12T21:30:40.120" v="1785" actId="20577"/>
          <ac:spMkLst>
            <pc:docMk/>
            <pc:sldMk cId="362550704" sldId="259"/>
            <ac:spMk id="4" creationId="{E7857137-707D-4EC0-A957-B1239B975296}"/>
          </ac:spMkLst>
        </pc:spChg>
        <pc:spChg chg="add mod">
          <ac:chgData name="Praveen Gowtham" userId="55f04b9adbe2a335" providerId="LiveId" clId="{8BC23B0B-726F-42CA-87DE-2417283E973D}" dt="2021-05-12T20:56:26.761" v="1367" actId="14100"/>
          <ac:spMkLst>
            <pc:docMk/>
            <pc:sldMk cId="362550704" sldId="259"/>
            <ac:spMk id="8" creationId="{C04E611C-E9C3-4697-A375-4A8AF549F8F4}"/>
          </ac:spMkLst>
        </pc:spChg>
        <pc:spChg chg="del">
          <ac:chgData name="Praveen Gowtham" userId="55f04b9adbe2a335" providerId="LiveId" clId="{8BC23B0B-726F-42CA-87DE-2417283E973D}" dt="2021-05-12T20:54:40.529" v="1279" actId="478"/>
          <ac:spMkLst>
            <pc:docMk/>
            <pc:sldMk cId="362550704" sldId="259"/>
            <ac:spMk id="10" creationId="{88CFD164-D2AD-41BE-9DB3-091A897354F0}"/>
          </ac:spMkLst>
        </pc:spChg>
        <pc:spChg chg="add mod">
          <ac:chgData name="Praveen Gowtham" userId="55f04b9adbe2a335" providerId="LiveId" clId="{8BC23B0B-726F-42CA-87DE-2417283E973D}" dt="2021-05-12T21:20:56.878" v="1593" actId="1076"/>
          <ac:spMkLst>
            <pc:docMk/>
            <pc:sldMk cId="362550704" sldId="259"/>
            <ac:spMk id="11" creationId="{595052FB-5A79-4B4F-9B9F-42BE568FFC97}"/>
          </ac:spMkLst>
        </pc:spChg>
        <pc:spChg chg="add mod">
          <ac:chgData name="Praveen Gowtham" userId="55f04b9adbe2a335" providerId="LiveId" clId="{8BC23B0B-726F-42CA-87DE-2417283E973D}" dt="2021-05-12T21:28:04.879" v="1727" actId="1076"/>
          <ac:spMkLst>
            <pc:docMk/>
            <pc:sldMk cId="362550704" sldId="259"/>
            <ac:spMk id="12" creationId="{D31FF0CB-272D-4463-B375-F66BD95CB5FC}"/>
          </ac:spMkLst>
        </pc:spChg>
        <pc:spChg chg="add mod">
          <ac:chgData name="Praveen Gowtham" userId="55f04b9adbe2a335" providerId="LiveId" clId="{8BC23B0B-726F-42CA-87DE-2417283E973D}" dt="2021-05-12T21:11:15.987" v="1585" actId="20577"/>
          <ac:spMkLst>
            <pc:docMk/>
            <pc:sldMk cId="362550704" sldId="259"/>
            <ac:spMk id="23" creationId="{FC25B748-C695-49CD-89A3-426BF46499C8}"/>
          </ac:spMkLst>
        </pc:spChg>
        <pc:spChg chg="add mod">
          <ac:chgData name="Praveen Gowtham" userId="55f04b9adbe2a335" providerId="LiveId" clId="{8BC23B0B-726F-42CA-87DE-2417283E973D}" dt="2021-05-12T21:21:47.024" v="1640" actId="20577"/>
          <ac:spMkLst>
            <pc:docMk/>
            <pc:sldMk cId="362550704" sldId="259"/>
            <ac:spMk id="26" creationId="{DCB00056-39CE-4D51-8CD2-6B012B8A399A}"/>
          </ac:spMkLst>
        </pc:spChg>
        <pc:spChg chg="add mod">
          <ac:chgData name="Praveen Gowtham" userId="55f04b9adbe2a335" providerId="LiveId" clId="{8BC23B0B-726F-42CA-87DE-2417283E973D}" dt="2021-05-12T21:22:25.534" v="1664" actId="20577"/>
          <ac:spMkLst>
            <pc:docMk/>
            <pc:sldMk cId="362550704" sldId="259"/>
            <ac:spMk id="27" creationId="{BB4D5840-1DC0-4EC0-8843-606FA3896C65}"/>
          </ac:spMkLst>
        </pc:spChg>
        <pc:spChg chg="add mod">
          <ac:chgData name="Praveen Gowtham" userId="55f04b9adbe2a335" providerId="LiveId" clId="{8BC23B0B-726F-42CA-87DE-2417283E973D}" dt="2021-05-12T21:23:43.403" v="1678" actId="1076"/>
          <ac:spMkLst>
            <pc:docMk/>
            <pc:sldMk cId="362550704" sldId="259"/>
            <ac:spMk id="29" creationId="{9A974621-5F52-409D-B34D-A5C69C41A6FB}"/>
          </ac:spMkLst>
        </pc:spChg>
        <pc:spChg chg="add mod">
          <ac:chgData name="Praveen Gowtham" userId="55f04b9adbe2a335" providerId="LiveId" clId="{8BC23B0B-726F-42CA-87DE-2417283E973D}" dt="2021-05-12T21:23:57.751" v="1688" actId="20577"/>
          <ac:spMkLst>
            <pc:docMk/>
            <pc:sldMk cId="362550704" sldId="259"/>
            <ac:spMk id="30" creationId="{4C25208C-005F-4319-A242-56A28BB7E332}"/>
          </ac:spMkLst>
        </pc:spChg>
        <pc:spChg chg="add mod">
          <ac:chgData name="Praveen Gowtham" userId="55f04b9adbe2a335" providerId="LiveId" clId="{8BC23B0B-726F-42CA-87DE-2417283E973D}" dt="2021-05-12T21:30:41.834" v="1786" actId="1076"/>
          <ac:spMkLst>
            <pc:docMk/>
            <pc:sldMk cId="362550704" sldId="259"/>
            <ac:spMk id="31" creationId="{6A864737-1AED-4249-A8DE-45A73BFD9BF1}"/>
          </ac:spMkLst>
        </pc:spChg>
        <pc:spChg chg="add mod">
          <ac:chgData name="Praveen Gowtham" userId="55f04b9adbe2a335" providerId="LiveId" clId="{8BC23B0B-726F-42CA-87DE-2417283E973D}" dt="2021-05-12T21:29:04.428" v="1751" actId="1035"/>
          <ac:spMkLst>
            <pc:docMk/>
            <pc:sldMk cId="362550704" sldId="259"/>
            <ac:spMk id="32" creationId="{1281E434-4248-4337-90C4-C6348FA7EF50}"/>
          </ac:spMkLst>
        </pc:spChg>
        <pc:spChg chg="del mod">
          <ac:chgData name="Praveen Gowtham" userId="55f04b9adbe2a335" providerId="LiveId" clId="{8BC23B0B-726F-42CA-87DE-2417283E973D}" dt="2021-05-12T20:47:38.740" v="1265" actId="478"/>
          <ac:spMkLst>
            <pc:docMk/>
            <pc:sldMk cId="362550704" sldId="259"/>
            <ac:spMk id="33" creationId="{DF3FDF72-2312-43B8-82D5-1FEACC65A838}"/>
          </ac:spMkLst>
        </pc:spChg>
        <pc:spChg chg="del">
          <ac:chgData name="Praveen Gowtham" userId="55f04b9adbe2a335" providerId="LiveId" clId="{8BC23B0B-726F-42CA-87DE-2417283E973D}" dt="2021-05-12T20:54:40.529" v="1279" actId="478"/>
          <ac:spMkLst>
            <pc:docMk/>
            <pc:sldMk cId="362550704" sldId="259"/>
            <ac:spMk id="56" creationId="{03F79EDC-EE9A-4299-A7F7-E5C407401C20}"/>
          </ac:spMkLst>
        </pc:spChg>
        <pc:spChg chg="del">
          <ac:chgData name="Praveen Gowtham" userId="55f04b9adbe2a335" providerId="LiveId" clId="{8BC23B0B-726F-42CA-87DE-2417283E973D}" dt="2021-05-12T20:54:43.822" v="1280" actId="478"/>
          <ac:spMkLst>
            <pc:docMk/>
            <pc:sldMk cId="362550704" sldId="259"/>
            <ac:spMk id="58" creationId="{BDD31FBE-30A6-4ACF-96D2-07C8F66D18D4}"/>
          </ac:spMkLst>
        </pc:spChg>
        <pc:spChg chg="del">
          <ac:chgData name="Praveen Gowtham" userId="55f04b9adbe2a335" providerId="LiveId" clId="{8BC23B0B-726F-42CA-87DE-2417283E973D}" dt="2021-05-12T20:46:46.210" v="1256" actId="478"/>
          <ac:spMkLst>
            <pc:docMk/>
            <pc:sldMk cId="362550704" sldId="259"/>
            <ac:spMk id="60" creationId="{06E65AF1-AA4F-4EF3-92C7-D9CB39B54A65}"/>
          </ac:spMkLst>
        </pc:spChg>
        <pc:picChg chg="add del mod">
          <ac:chgData name="Praveen Gowtham" userId="55f04b9adbe2a335" providerId="LiveId" clId="{8BC23B0B-726F-42CA-87DE-2417283E973D}" dt="2021-05-12T20:48:31.913" v="1267" actId="478"/>
          <ac:picMkLst>
            <pc:docMk/>
            <pc:sldMk cId="362550704" sldId="259"/>
            <ac:picMk id="3" creationId="{F6DFF94A-EAAF-4395-9EF0-2A32953F84BC}"/>
          </ac:picMkLst>
        </pc:picChg>
        <pc:picChg chg="add mod">
          <ac:chgData name="Praveen Gowtham" userId="55f04b9adbe2a335" providerId="LiveId" clId="{8BC23B0B-726F-42CA-87DE-2417283E973D}" dt="2021-05-12T20:54:33.102" v="1277" actId="1076"/>
          <ac:picMkLst>
            <pc:docMk/>
            <pc:sldMk cId="362550704" sldId="259"/>
            <ac:picMk id="6" creationId="{FEF72352-D85C-41E9-A080-B722D431D66F}"/>
          </ac:picMkLst>
        </pc:picChg>
        <pc:picChg chg="del">
          <ac:chgData name="Praveen Gowtham" userId="55f04b9adbe2a335" providerId="LiveId" clId="{8BC23B0B-726F-42CA-87DE-2417283E973D}" dt="2021-05-12T20:54:40.529" v="1279" actId="478"/>
          <ac:picMkLst>
            <pc:docMk/>
            <pc:sldMk cId="362550704" sldId="259"/>
            <ac:picMk id="7" creationId="{9487DD97-A898-464A-AA86-B00D0C45409B}"/>
          </ac:picMkLst>
        </pc:picChg>
        <pc:picChg chg="del">
          <ac:chgData name="Praveen Gowtham" userId="55f04b9adbe2a335" providerId="LiveId" clId="{8BC23B0B-726F-42CA-87DE-2417283E973D}" dt="2021-05-12T20:54:40.529" v="1279" actId="478"/>
          <ac:picMkLst>
            <pc:docMk/>
            <pc:sldMk cId="362550704" sldId="259"/>
            <ac:picMk id="9" creationId="{8AA52110-51AA-449B-941B-CB23F6FC3C56}"/>
          </ac:picMkLst>
        </pc:picChg>
        <pc:picChg chg="add mod">
          <ac:chgData name="Praveen Gowtham" userId="55f04b9adbe2a335" providerId="LiveId" clId="{8BC23B0B-726F-42CA-87DE-2417283E973D}" dt="2021-05-12T21:20:07.334" v="1589" actId="1076"/>
          <ac:picMkLst>
            <pc:docMk/>
            <pc:sldMk cId="362550704" sldId="259"/>
            <ac:picMk id="24" creationId="{5E2770F2-1CFE-4BDC-90FD-A50665B7F13E}"/>
          </ac:picMkLst>
        </pc:picChg>
        <pc:picChg chg="add mod">
          <ac:chgData name="Praveen Gowtham" userId="55f04b9adbe2a335" providerId="LiveId" clId="{8BC23B0B-726F-42CA-87DE-2417283E973D}" dt="2021-05-12T21:28:46.323" v="1740" actId="1076"/>
          <ac:picMkLst>
            <pc:docMk/>
            <pc:sldMk cId="362550704" sldId="259"/>
            <ac:picMk id="28" creationId="{AC60BBB4-A3C9-4F69-89D2-F9F05E9A805C}"/>
          </ac:picMkLst>
        </pc:picChg>
        <pc:picChg chg="del">
          <ac:chgData name="Praveen Gowtham" userId="55f04b9adbe2a335" providerId="LiveId" clId="{8BC23B0B-726F-42CA-87DE-2417283E973D}" dt="2021-05-12T20:46:39.719" v="1254" actId="478"/>
          <ac:picMkLst>
            <pc:docMk/>
            <pc:sldMk cId="362550704" sldId="259"/>
            <ac:picMk id="37" creationId="{B8BCA17D-07B2-46F1-B7E8-4A1D8DE99017}"/>
          </ac:picMkLst>
        </pc:picChg>
        <pc:picChg chg="del">
          <ac:chgData name="Praveen Gowtham" userId="55f04b9adbe2a335" providerId="LiveId" clId="{8BC23B0B-726F-42CA-87DE-2417283E973D}" dt="2021-05-12T20:54:35.349" v="1278" actId="478"/>
          <ac:picMkLst>
            <pc:docMk/>
            <pc:sldMk cId="362550704" sldId="259"/>
            <ac:picMk id="52" creationId="{862FC589-80E5-49A9-8FA7-FACDE8F456F6}"/>
          </ac:picMkLst>
        </pc:picChg>
        <pc:cxnChg chg="del">
          <ac:chgData name="Praveen Gowtham" userId="55f04b9adbe2a335" providerId="LiveId" clId="{8BC23B0B-726F-42CA-87DE-2417283E973D}" dt="2021-05-12T20:46:37.631" v="1253" actId="478"/>
          <ac:cxnSpMkLst>
            <pc:docMk/>
            <pc:sldMk cId="362550704" sldId="259"/>
            <ac:cxnSpMk id="42" creationId="{79D48CDB-142B-454B-B43E-F7C6455A0FE9}"/>
          </ac:cxnSpMkLst>
        </pc:cxnChg>
        <pc:cxnChg chg="del">
          <ac:chgData name="Praveen Gowtham" userId="55f04b9adbe2a335" providerId="LiveId" clId="{8BC23B0B-726F-42CA-87DE-2417283E973D}" dt="2021-05-12T20:46:35.057" v="1252" actId="478"/>
          <ac:cxnSpMkLst>
            <pc:docMk/>
            <pc:sldMk cId="362550704" sldId="259"/>
            <ac:cxnSpMk id="43" creationId="{18BF1F19-BB1D-423D-8096-D76ADE8331FB}"/>
          </ac:cxnSpMkLst>
        </pc:cxnChg>
        <pc:cxnChg chg="del">
          <ac:chgData name="Praveen Gowtham" userId="55f04b9adbe2a335" providerId="LiveId" clId="{8BC23B0B-726F-42CA-87DE-2417283E973D}" dt="2021-05-12T20:46:42.093" v="1255" actId="478"/>
          <ac:cxnSpMkLst>
            <pc:docMk/>
            <pc:sldMk cId="362550704" sldId="259"/>
            <ac:cxnSpMk id="54" creationId="{C78B14F0-B3E2-4CCF-9274-5E85B4C5953B}"/>
          </ac:cxnSpMkLst>
        </pc:cxnChg>
      </pc:sldChg>
      <pc:sldChg chg="add del">
        <pc:chgData name="Praveen Gowtham" userId="55f04b9adbe2a335" providerId="LiveId" clId="{8BC23B0B-726F-42CA-87DE-2417283E973D}" dt="2021-05-12T20:37:00.158" v="1056" actId="47"/>
        <pc:sldMkLst>
          <pc:docMk/>
          <pc:sldMk cId="2966518993" sldId="259"/>
        </pc:sldMkLst>
      </pc:sldChg>
      <pc:sldChg chg="addSp delSp modSp add mod">
        <pc:chgData name="Praveen Gowtham" userId="55f04b9adbe2a335" providerId="LiveId" clId="{8BC23B0B-726F-42CA-87DE-2417283E973D}" dt="2021-05-24T17:25:42.406" v="9881" actId="20577"/>
        <pc:sldMkLst>
          <pc:docMk/>
          <pc:sldMk cId="1298897646" sldId="260"/>
        </pc:sldMkLst>
        <pc:spChg chg="add del mod">
          <ac:chgData name="Praveen Gowtham" userId="55f04b9adbe2a335" providerId="LiveId" clId="{8BC23B0B-726F-42CA-87DE-2417283E973D}" dt="2021-05-24T17:19:41.292" v="9379" actId="478"/>
          <ac:spMkLst>
            <pc:docMk/>
            <pc:sldMk cId="1298897646" sldId="260"/>
            <ac:spMk id="2" creationId="{34E70451-9A41-4242-973E-6600B77CFCE4}"/>
          </ac:spMkLst>
        </pc:spChg>
        <pc:spChg chg="mod">
          <ac:chgData name="Praveen Gowtham" userId="55f04b9adbe2a335" providerId="LiveId" clId="{8BC23B0B-726F-42CA-87DE-2417283E973D}" dt="2021-05-12T21:55:43.170" v="1805" actId="20577"/>
          <ac:spMkLst>
            <pc:docMk/>
            <pc:sldMk cId="1298897646" sldId="260"/>
            <ac:spMk id="4" creationId="{E7857137-707D-4EC0-A957-B1239B975296}"/>
          </ac:spMkLst>
        </pc:spChg>
        <pc:spChg chg="add del mod">
          <ac:chgData name="Praveen Gowtham" userId="55f04b9adbe2a335" providerId="LiveId" clId="{8BC23B0B-726F-42CA-87DE-2417283E973D}" dt="2021-05-24T02:16:06.066" v="5951"/>
          <ac:spMkLst>
            <pc:docMk/>
            <pc:sldMk cId="1298897646" sldId="260"/>
            <ac:spMk id="6" creationId="{B2F5DB22-9E5E-4D8B-B1BE-6BF5B2D70F6E}"/>
          </ac:spMkLst>
        </pc:spChg>
        <pc:spChg chg="add del mod">
          <ac:chgData name="Praveen Gowtham" userId="55f04b9adbe2a335" providerId="LiveId" clId="{8BC23B0B-726F-42CA-87DE-2417283E973D}" dt="2021-05-24T15:55:48.685" v="7444" actId="478"/>
          <ac:spMkLst>
            <pc:docMk/>
            <pc:sldMk cId="1298897646" sldId="260"/>
            <ac:spMk id="7" creationId="{16061F81-40BD-4D5D-B58F-BE8ABE541D0E}"/>
          </ac:spMkLst>
        </pc:spChg>
        <pc:spChg chg="add mod">
          <ac:chgData name="Praveen Gowtham" userId="55f04b9adbe2a335" providerId="LiveId" clId="{8BC23B0B-726F-42CA-87DE-2417283E973D}" dt="2021-05-24T17:25:42.406" v="9881" actId="20577"/>
          <ac:spMkLst>
            <pc:docMk/>
            <pc:sldMk cId="1298897646" sldId="260"/>
            <ac:spMk id="8" creationId="{F1761EE4-D962-4100-A5FA-F757802293A0}"/>
          </ac:spMkLst>
        </pc:spChg>
        <pc:spChg chg="del mod">
          <ac:chgData name="Praveen Gowtham" userId="55f04b9adbe2a335" providerId="LiveId" clId="{8BC23B0B-726F-42CA-87DE-2417283E973D}" dt="2021-05-12T21:56:05.977" v="1811" actId="478"/>
          <ac:spMkLst>
            <pc:docMk/>
            <pc:sldMk cId="1298897646" sldId="260"/>
            <ac:spMk id="10" creationId="{88CFD164-D2AD-41BE-9DB3-091A897354F0}"/>
          </ac:spMkLst>
        </pc:spChg>
        <pc:spChg chg="add mod">
          <ac:chgData name="Praveen Gowtham" userId="55f04b9adbe2a335" providerId="LiveId" clId="{8BC23B0B-726F-42CA-87DE-2417283E973D}" dt="2021-05-24T17:24:29.618" v="9763" actId="20577"/>
          <ac:spMkLst>
            <pc:docMk/>
            <pc:sldMk cId="1298897646" sldId="260"/>
            <ac:spMk id="17" creationId="{96DC625C-F4FB-430E-A919-8FD96F8477A7}"/>
          </ac:spMkLst>
        </pc:spChg>
        <pc:spChg chg="add del mod">
          <ac:chgData name="Praveen Gowtham" userId="55f04b9adbe2a335" providerId="LiveId" clId="{8BC23B0B-726F-42CA-87DE-2417283E973D}" dt="2021-05-24T17:19:45.192" v="9380" actId="478"/>
          <ac:spMkLst>
            <pc:docMk/>
            <pc:sldMk cId="1298897646" sldId="260"/>
            <ac:spMk id="20" creationId="{2E136A8F-A687-47D5-8D10-ECBB08926524}"/>
          </ac:spMkLst>
        </pc:spChg>
        <pc:spChg chg="del">
          <ac:chgData name="Praveen Gowtham" userId="55f04b9adbe2a335" providerId="LiveId" clId="{8BC23B0B-726F-42CA-87DE-2417283E973D}" dt="2021-05-12T21:55:52.945" v="1808" actId="478"/>
          <ac:spMkLst>
            <pc:docMk/>
            <pc:sldMk cId="1298897646" sldId="260"/>
            <ac:spMk id="33" creationId="{DF3FDF72-2312-43B8-82D5-1FEACC65A838}"/>
          </ac:spMkLst>
        </pc:spChg>
        <pc:spChg chg="del">
          <ac:chgData name="Praveen Gowtham" userId="55f04b9adbe2a335" providerId="LiveId" clId="{8BC23B0B-726F-42CA-87DE-2417283E973D}" dt="2021-05-12T21:56:01.753" v="1809" actId="478"/>
          <ac:spMkLst>
            <pc:docMk/>
            <pc:sldMk cId="1298897646" sldId="260"/>
            <ac:spMk id="56" creationId="{03F79EDC-EE9A-4299-A7F7-E5C407401C20}"/>
          </ac:spMkLst>
        </pc:spChg>
        <pc:spChg chg="del">
          <ac:chgData name="Praveen Gowtham" userId="55f04b9adbe2a335" providerId="LiveId" clId="{8BC23B0B-726F-42CA-87DE-2417283E973D}" dt="2021-05-12T21:55:52.945" v="1808" actId="478"/>
          <ac:spMkLst>
            <pc:docMk/>
            <pc:sldMk cId="1298897646" sldId="260"/>
            <ac:spMk id="58" creationId="{BDD31FBE-30A6-4ACF-96D2-07C8F66D18D4}"/>
          </ac:spMkLst>
        </pc:spChg>
        <pc:spChg chg="del">
          <ac:chgData name="Praveen Gowtham" userId="55f04b9adbe2a335" providerId="LiveId" clId="{8BC23B0B-726F-42CA-87DE-2417283E973D}" dt="2021-05-12T21:55:52.945" v="1808" actId="478"/>
          <ac:spMkLst>
            <pc:docMk/>
            <pc:sldMk cId="1298897646" sldId="260"/>
            <ac:spMk id="60" creationId="{06E65AF1-AA4F-4EF3-92C7-D9CB39B54A65}"/>
          </ac:spMkLst>
        </pc:spChg>
        <pc:picChg chg="del">
          <ac:chgData name="Praveen Gowtham" userId="55f04b9adbe2a335" providerId="LiveId" clId="{8BC23B0B-726F-42CA-87DE-2417283E973D}" dt="2021-05-12T21:55:47.840" v="1807" actId="478"/>
          <ac:picMkLst>
            <pc:docMk/>
            <pc:sldMk cId="1298897646" sldId="260"/>
            <ac:picMk id="7" creationId="{9487DD97-A898-464A-AA86-B00D0C45409B}"/>
          </ac:picMkLst>
        </pc:picChg>
        <pc:picChg chg="del">
          <ac:chgData name="Praveen Gowtham" userId="55f04b9adbe2a335" providerId="LiveId" clId="{8BC23B0B-726F-42CA-87DE-2417283E973D}" dt="2021-05-12T21:55:46.144" v="1806" actId="478"/>
          <ac:picMkLst>
            <pc:docMk/>
            <pc:sldMk cId="1298897646" sldId="260"/>
            <ac:picMk id="9" creationId="{8AA52110-51AA-449B-941B-CB23F6FC3C56}"/>
          </ac:picMkLst>
        </pc:picChg>
        <pc:picChg chg="del">
          <ac:chgData name="Praveen Gowtham" userId="55f04b9adbe2a335" providerId="LiveId" clId="{8BC23B0B-726F-42CA-87DE-2417283E973D}" dt="2021-05-12T21:55:52.945" v="1808" actId="478"/>
          <ac:picMkLst>
            <pc:docMk/>
            <pc:sldMk cId="1298897646" sldId="260"/>
            <ac:picMk id="37" creationId="{B8BCA17D-07B2-46F1-B7E8-4A1D8DE99017}"/>
          </ac:picMkLst>
        </pc:picChg>
        <pc:picChg chg="del">
          <ac:chgData name="Praveen Gowtham" userId="55f04b9adbe2a335" providerId="LiveId" clId="{8BC23B0B-726F-42CA-87DE-2417283E973D}" dt="2021-05-12T21:55:52.945" v="1808" actId="478"/>
          <ac:picMkLst>
            <pc:docMk/>
            <pc:sldMk cId="1298897646" sldId="260"/>
            <ac:picMk id="52" creationId="{862FC589-80E5-49A9-8FA7-FACDE8F456F6}"/>
          </ac:picMkLst>
        </pc:picChg>
        <pc:inkChg chg="del">
          <ac:chgData name="Praveen Gowtham" userId="55f04b9adbe2a335" providerId="LiveId" clId="{8BC23B0B-726F-42CA-87DE-2417283E973D}" dt="2021-05-12T21:55:52.945" v="1808" actId="478"/>
          <ac:inkMkLst>
            <pc:docMk/>
            <pc:sldMk cId="1298897646" sldId="260"/>
            <ac:inkMk id="21" creationId="{E59E1381-0C5B-42DF-B888-F981F260EF10}"/>
          </ac:inkMkLst>
        </pc:inkChg>
        <pc:inkChg chg="del">
          <ac:chgData name="Praveen Gowtham" userId="55f04b9adbe2a335" providerId="LiveId" clId="{8BC23B0B-726F-42CA-87DE-2417283E973D}" dt="2021-05-12T21:55:52.945" v="1808" actId="478"/>
          <ac:inkMkLst>
            <pc:docMk/>
            <pc:sldMk cId="1298897646" sldId="260"/>
            <ac:inkMk id="22" creationId="{76A8DB3F-6189-4847-A3CE-8D12AA338EA0}"/>
          </ac:inkMkLst>
        </pc:inkChg>
        <pc:cxnChg chg="del">
          <ac:chgData name="Praveen Gowtham" userId="55f04b9adbe2a335" providerId="LiveId" clId="{8BC23B0B-726F-42CA-87DE-2417283E973D}" dt="2021-05-12T21:55:52.945" v="1808" actId="478"/>
          <ac:cxnSpMkLst>
            <pc:docMk/>
            <pc:sldMk cId="1298897646" sldId="260"/>
            <ac:cxnSpMk id="42" creationId="{79D48CDB-142B-454B-B43E-F7C6455A0FE9}"/>
          </ac:cxnSpMkLst>
        </pc:cxnChg>
        <pc:cxnChg chg="del">
          <ac:chgData name="Praveen Gowtham" userId="55f04b9adbe2a335" providerId="LiveId" clId="{8BC23B0B-726F-42CA-87DE-2417283E973D}" dt="2021-05-12T21:55:52.945" v="1808" actId="478"/>
          <ac:cxnSpMkLst>
            <pc:docMk/>
            <pc:sldMk cId="1298897646" sldId="260"/>
            <ac:cxnSpMk id="43" creationId="{18BF1F19-BB1D-423D-8096-D76ADE8331FB}"/>
          </ac:cxnSpMkLst>
        </pc:cxnChg>
        <pc:cxnChg chg="del">
          <ac:chgData name="Praveen Gowtham" userId="55f04b9adbe2a335" providerId="LiveId" clId="{8BC23B0B-726F-42CA-87DE-2417283E973D}" dt="2021-05-12T21:55:52.945" v="1808" actId="478"/>
          <ac:cxnSpMkLst>
            <pc:docMk/>
            <pc:sldMk cId="1298897646" sldId="260"/>
            <ac:cxnSpMk id="54" creationId="{C78B14F0-B3E2-4CCF-9274-5E85B4C5953B}"/>
          </ac:cxnSpMkLst>
        </pc:cxnChg>
      </pc:sldChg>
      <pc:sldChg chg="add del">
        <pc:chgData name="Praveen Gowtham" userId="55f04b9adbe2a335" providerId="LiveId" clId="{8BC23B0B-726F-42CA-87DE-2417283E973D}" dt="2021-05-12T20:46:50.223" v="1258"/>
        <pc:sldMkLst>
          <pc:docMk/>
          <pc:sldMk cId="2920449944" sldId="260"/>
        </pc:sldMkLst>
      </pc:sldChg>
      <pc:sldChg chg="addSp delSp modSp add mod ord">
        <pc:chgData name="Praveen Gowtham" userId="55f04b9adbe2a335" providerId="LiveId" clId="{8BC23B0B-726F-42CA-87DE-2417283E973D}" dt="2021-05-24T16:23:15.500" v="7729" actId="20577"/>
        <pc:sldMkLst>
          <pc:docMk/>
          <pc:sldMk cId="2337192556" sldId="261"/>
        </pc:sldMkLst>
        <pc:spChg chg="mod">
          <ac:chgData name="Praveen Gowtham" userId="55f04b9adbe2a335" providerId="LiveId" clId="{8BC23B0B-726F-42CA-87DE-2417283E973D}" dt="2021-05-21T18:53:11.077" v="2292" actId="20577"/>
          <ac:spMkLst>
            <pc:docMk/>
            <pc:sldMk cId="2337192556" sldId="261"/>
            <ac:spMk id="4" creationId="{E7857137-707D-4EC0-A957-B1239B975296}"/>
          </ac:spMkLst>
        </pc:spChg>
        <pc:spChg chg="add mod">
          <ac:chgData name="Praveen Gowtham" userId="55f04b9adbe2a335" providerId="LiveId" clId="{8BC23B0B-726F-42CA-87DE-2417283E973D}" dt="2021-05-24T16:23:15.500" v="7729" actId="20577"/>
          <ac:spMkLst>
            <pc:docMk/>
            <pc:sldMk cId="2337192556" sldId="261"/>
            <ac:spMk id="5" creationId="{77ED31A1-7BFC-4FA2-B3E8-875320DED1AD}"/>
          </ac:spMkLst>
        </pc:spChg>
        <pc:spChg chg="add del mod">
          <ac:chgData name="Praveen Gowtham" userId="55f04b9adbe2a335" providerId="LiveId" clId="{8BC23B0B-726F-42CA-87DE-2417283E973D}" dt="2021-05-24T03:09:51.230" v="6541" actId="478"/>
          <ac:spMkLst>
            <pc:docMk/>
            <pc:sldMk cId="2337192556" sldId="261"/>
            <ac:spMk id="7" creationId="{CB0AB5A3-667E-45FC-B6F8-DB9342C04607}"/>
          </ac:spMkLst>
        </pc:spChg>
        <pc:picChg chg="add mod">
          <ac:chgData name="Praveen Gowtham" userId="55f04b9adbe2a335" providerId="LiveId" clId="{8BC23B0B-726F-42CA-87DE-2417283E973D}" dt="2021-05-24T04:06:40.810" v="6671" actId="1076"/>
          <ac:picMkLst>
            <pc:docMk/>
            <pc:sldMk cId="2337192556" sldId="261"/>
            <ac:picMk id="3" creationId="{5B693E09-311C-4F77-83F4-D8EEC544E60F}"/>
          </ac:picMkLst>
        </pc:picChg>
        <pc:picChg chg="del">
          <ac:chgData name="Praveen Gowtham" userId="55f04b9adbe2a335" providerId="LiveId" clId="{8BC23B0B-726F-42CA-87DE-2417283E973D}" dt="2021-05-21T18:49:11.783" v="2093" actId="478"/>
          <ac:picMkLst>
            <pc:docMk/>
            <pc:sldMk cId="2337192556" sldId="261"/>
            <ac:picMk id="6" creationId="{A04E48F3-60E6-4EC6-ACEC-B95C99CDD81B}"/>
          </ac:picMkLst>
        </pc:picChg>
        <pc:picChg chg="add del mod">
          <ac:chgData name="Praveen Gowtham" userId="55f04b9adbe2a335" providerId="LiveId" clId="{8BC23B0B-726F-42CA-87DE-2417283E973D}" dt="2021-05-24T04:07:25.859" v="6713" actId="478"/>
          <ac:picMkLst>
            <pc:docMk/>
            <pc:sldMk cId="2337192556" sldId="261"/>
            <ac:picMk id="9" creationId="{0C885D33-729E-404C-BB40-2690CC58AD03}"/>
          </ac:picMkLst>
        </pc:picChg>
      </pc:sldChg>
      <pc:sldChg chg="addSp delSp modSp add mod ord">
        <pc:chgData name="Praveen Gowtham" userId="55f04b9adbe2a335" providerId="LiveId" clId="{8BC23B0B-726F-42CA-87DE-2417283E973D}" dt="2021-05-24T01:45:39.946" v="5681"/>
        <pc:sldMkLst>
          <pc:docMk/>
          <pc:sldMk cId="1501572727" sldId="262"/>
        </pc:sldMkLst>
        <pc:spChg chg="mod">
          <ac:chgData name="Praveen Gowtham" userId="55f04b9adbe2a335" providerId="LiveId" clId="{8BC23B0B-726F-42CA-87DE-2417283E973D}" dt="2021-05-24T00:35:32.551" v="5175" actId="20577"/>
          <ac:spMkLst>
            <pc:docMk/>
            <pc:sldMk cId="1501572727" sldId="262"/>
            <ac:spMk id="4" creationId="{E7857137-707D-4EC0-A957-B1239B975296}"/>
          </ac:spMkLst>
        </pc:spChg>
        <pc:spChg chg="del">
          <ac:chgData name="Praveen Gowtham" userId="55f04b9adbe2a335" providerId="LiveId" clId="{8BC23B0B-726F-42CA-87DE-2417283E973D}" dt="2021-05-23T15:58:07.286" v="2514" actId="478"/>
          <ac:spMkLst>
            <pc:docMk/>
            <pc:sldMk cId="1501572727" sldId="262"/>
            <ac:spMk id="5" creationId="{77ED31A1-7BFC-4FA2-B3E8-875320DED1AD}"/>
          </ac:spMkLst>
        </pc:spChg>
        <pc:spChg chg="add del mod">
          <ac:chgData name="Praveen Gowtham" userId="55f04b9adbe2a335" providerId="LiveId" clId="{8BC23B0B-726F-42CA-87DE-2417283E973D}" dt="2021-05-23T15:57:36.682" v="2512" actId="478"/>
          <ac:spMkLst>
            <pc:docMk/>
            <pc:sldMk cId="1501572727" sldId="262"/>
            <ac:spMk id="6" creationId="{331F05E6-27BC-4D4C-A105-6586912E6FDF}"/>
          </ac:spMkLst>
        </pc:spChg>
        <pc:spChg chg="add mod">
          <ac:chgData name="Praveen Gowtham" userId="55f04b9adbe2a335" providerId="LiveId" clId="{8BC23B0B-726F-42CA-87DE-2417283E973D}" dt="2021-05-23T16:07:09.766" v="2679" actId="20577"/>
          <ac:spMkLst>
            <pc:docMk/>
            <pc:sldMk cId="1501572727" sldId="262"/>
            <ac:spMk id="17" creationId="{6EB44880-2130-43DF-A481-9663730BB6B4}"/>
          </ac:spMkLst>
        </pc:spChg>
        <pc:spChg chg="add mod">
          <ac:chgData name="Praveen Gowtham" userId="55f04b9adbe2a335" providerId="LiveId" clId="{8BC23B0B-726F-42CA-87DE-2417283E973D}" dt="2021-05-23T16:09:42.696" v="2849" actId="947"/>
          <ac:spMkLst>
            <pc:docMk/>
            <pc:sldMk cId="1501572727" sldId="262"/>
            <ac:spMk id="18" creationId="{19C3C18C-6CA6-4D59-901D-B803BF270EB9}"/>
          </ac:spMkLst>
        </pc:spChg>
        <pc:spChg chg="add mod">
          <ac:chgData name="Praveen Gowtham" userId="55f04b9adbe2a335" providerId="LiveId" clId="{8BC23B0B-726F-42CA-87DE-2417283E973D}" dt="2021-05-23T16:10:53.171" v="2991" actId="113"/>
          <ac:spMkLst>
            <pc:docMk/>
            <pc:sldMk cId="1501572727" sldId="262"/>
            <ac:spMk id="19" creationId="{B9DA49A2-ECE0-4DD3-9C76-72C715AEE8AC}"/>
          </ac:spMkLst>
        </pc:spChg>
        <pc:picChg chg="del">
          <ac:chgData name="Praveen Gowtham" userId="55f04b9adbe2a335" providerId="LiveId" clId="{8BC23B0B-726F-42CA-87DE-2417283E973D}" dt="2021-05-23T15:57:38.830" v="2513" actId="478"/>
          <ac:picMkLst>
            <pc:docMk/>
            <pc:sldMk cId="1501572727" sldId="262"/>
            <ac:picMk id="3" creationId="{5B693E09-311C-4F77-83F4-D8EEC544E60F}"/>
          </ac:picMkLst>
        </pc:picChg>
        <pc:picChg chg="add del mod">
          <ac:chgData name="Praveen Gowtham" userId="55f04b9adbe2a335" providerId="LiveId" clId="{8BC23B0B-726F-42CA-87DE-2417283E973D}" dt="2021-05-23T15:59:14.652" v="2519" actId="478"/>
          <ac:picMkLst>
            <pc:docMk/>
            <pc:sldMk cId="1501572727" sldId="262"/>
            <ac:picMk id="8" creationId="{4D3C6254-A42B-4B9A-85DA-FC665779BE78}"/>
          </ac:picMkLst>
        </pc:picChg>
        <pc:picChg chg="add del mod">
          <ac:chgData name="Praveen Gowtham" userId="55f04b9adbe2a335" providerId="LiveId" clId="{8BC23B0B-726F-42CA-87DE-2417283E973D}" dt="2021-05-23T16:01:08.753" v="2530" actId="478"/>
          <ac:picMkLst>
            <pc:docMk/>
            <pc:sldMk cId="1501572727" sldId="262"/>
            <ac:picMk id="10" creationId="{27E6263A-9112-41FB-894D-C13D8C21AB23}"/>
          </ac:picMkLst>
        </pc:picChg>
        <pc:picChg chg="add del mod">
          <ac:chgData name="Praveen Gowtham" userId="55f04b9adbe2a335" providerId="LiveId" clId="{8BC23B0B-726F-42CA-87DE-2417283E973D}" dt="2021-05-23T16:05:27.374" v="2545" actId="478"/>
          <ac:picMkLst>
            <pc:docMk/>
            <pc:sldMk cId="1501572727" sldId="262"/>
            <ac:picMk id="12" creationId="{DC0EE3FF-4233-4823-ACCC-0CB6F8620C81}"/>
          </ac:picMkLst>
        </pc:picChg>
        <pc:picChg chg="add mod">
          <ac:chgData name="Praveen Gowtham" userId="55f04b9adbe2a335" providerId="LiveId" clId="{8BC23B0B-726F-42CA-87DE-2417283E973D}" dt="2021-05-23T16:05:53.720" v="2550" actId="1076"/>
          <ac:picMkLst>
            <pc:docMk/>
            <pc:sldMk cId="1501572727" sldId="262"/>
            <ac:picMk id="14" creationId="{A835955E-C4C5-414F-9120-7BDE08263315}"/>
          </ac:picMkLst>
        </pc:picChg>
        <pc:picChg chg="add mod">
          <ac:chgData name="Praveen Gowtham" userId="55f04b9adbe2a335" providerId="LiveId" clId="{8BC23B0B-726F-42CA-87DE-2417283E973D}" dt="2021-05-23T16:05:55.674" v="2551" actId="1076"/>
          <ac:picMkLst>
            <pc:docMk/>
            <pc:sldMk cId="1501572727" sldId="262"/>
            <ac:picMk id="16" creationId="{D6C9956B-11CE-43B9-AB63-60686449B739}"/>
          </ac:picMkLst>
        </pc:picChg>
      </pc:sldChg>
      <pc:sldChg chg="addSp delSp modSp add mod">
        <pc:chgData name="Praveen Gowtham" userId="55f04b9adbe2a335" providerId="LiveId" clId="{8BC23B0B-726F-42CA-87DE-2417283E973D}" dt="2021-05-24T16:31:24.352" v="7846" actId="20577"/>
        <pc:sldMkLst>
          <pc:docMk/>
          <pc:sldMk cId="3487974547" sldId="263"/>
        </pc:sldMkLst>
        <pc:spChg chg="mod">
          <ac:chgData name="Praveen Gowtham" userId="55f04b9adbe2a335" providerId="LiveId" clId="{8BC23B0B-726F-42CA-87DE-2417283E973D}" dt="2021-05-24T16:31:24.352" v="7846" actId="20577"/>
          <ac:spMkLst>
            <pc:docMk/>
            <pc:sldMk cId="3487974547" sldId="263"/>
            <ac:spMk id="4" creationId="{E7857137-707D-4EC0-A957-B1239B975296}"/>
          </ac:spMkLst>
        </pc:spChg>
        <pc:spChg chg="add del mod">
          <ac:chgData name="Praveen Gowtham" userId="55f04b9adbe2a335" providerId="LiveId" clId="{8BC23B0B-726F-42CA-87DE-2417283E973D}" dt="2021-05-23T19:34:33.860" v="3126" actId="478"/>
          <ac:spMkLst>
            <pc:docMk/>
            <pc:sldMk cId="3487974547" sldId="263"/>
            <ac:spMk id="15" creationId="{F0B60FAD-A2E9-48EC-85CC-270486B5FC3C}"/>
          </ac:spMkLst>
        </pc:spChg>
        <pc:spChg chg="mod">
          <ac:chgData name="Praveen Gowtham" userId="55f04b9adbe2a335" providerId="LiveId" clId="{8BC23B0B-726F-42CA-87DE-2417283E973D}" dt="2021-05-23T19:35:41.427" v="3152" actId="947"/>
          <ac:spMkLst>
            <pc:docMk/>
            <pc:sldMk cId="3487974547" sldId="263"/>
            <ac:spMk id="18" creationId="{19C3C18C-6CA6-4D59-901D-B803BF270EB9}"/>
          </ac:spMkLst>
        </pc:spChg>
        <pc:spChg chg="del">
          <ac:chgData name="Praveen Gowtham" userId="55f04b9adbe2a335" providerId="LiveId" clId="{8BC23B0B-726F-42CA-87DE-2417283E973D}" dt="2021-05-23T16:11:51.055" v="3000" actId="478"/>
          <ac:spMkLst>
            <pc:docMk/>
            <pc:sldMk cId="3487974547" sldId="263"/>
            <ac:spMk id="19" creationId="{B9DA49A2-ECE0-4DD3-9C76-72C715AEE8AC}"/>
          </ac:spMkLst>
        </pc:spChg>
        <pc:picChg chg="add del mod">
          <ac:chgData name="Praveen Gowtham" userId="55f04b9adbe2a335" providerId="LiveId" clId="{8BC23B0B-726F-42CA-87DE-2417283E973D}" dt="2021-05-23T17:17:40.957" v="3095" actId="478"/>
          <ac:picMkLst>
            <pc:docMk/>
            <pc:sldMk cId="3487974547" sldId="263"/>
            <ac:picMk id="3" creationId="{54C4C103-09CA-45A4-844D-748AF92C1A44}"/>
          </ac:picMkLst>
        </pc:picChg>
        <pc:picChg chg="add del mod">
          <ac:chgData name="Praveen Gowtham" userId="55f04b9adbe2a335" providerId="LiveId" clId="{8BC23B0B-726F-42CA-87DE-2417283E973D}" dt="2021-05-23T17:17:53.977" v="3098" actId="478"/>
          <ac:picMkLst>
            <pc:docMk/>
            <pc:sldMk cId="3487974547" sldId="263"/>
            <ac:picMk id="6" creationId="{794E714D-6F6B-4786-B0BF-72CC564390C3}"/>
          </ac:picMkLst>
        </pc:picChg>
        <pc:picChg chg="add mod">
          <ac:chgData name="Praveen Gowtham" userId="55f04b9adbe2a335" providerId="LiveId" clId="{8BC23B0B-726F-42CA-87DE-2417283E973D}" dt="2021-05-23T17:23:28.411" v="3106" actId="14100"/>
          <ac:picMkLst>
            <pc:docMk/>
            <pc:sldMk cId="3487974547" sldId="263"/>
            <ac:picMk id="8" creationId="{AC817D7B-B489-4FA8-868F-62BFD7D26565}"/>
          </ac:picMkLst>
        </pc:picChg>
        <pc:picChg chg="del">
          <ac:chgData name="Praveen Gowtham" userId="55f04b9adbe2a335" providerId="LiveId" clId="{8BC23B0B-726F-42CA-87DE-2417283E973D}" dt="2021-05-23T16:11:18.643" v="2993" actId="478"/>
          <ac:picMkLst>
            <pc:docMk/>
            <pc:sldMk cId="3487974547" sldId="263"/>
            <ac:picMk id="16" creationId="{D6C9956B-11CE-43B9-AB63-60686449B739}"/>
          </ac:picMkLst>
        </pc:picChg>
      </pc:sldChg>
      <pc:sldChg chg="addSp delSp modSp add mod ord">
        <pc:chgData name="Praveen Gowtham" userId="55f04b9adbe2a335" providerId="LiveId" clId="{8BC23B0B-726F-42CA-87DE-2417283E973D}" dt="2021-05-24T16:22:57.356" v="7728" actId="1076"/>
        <pc:sldMkLst>
          <pc:docMk/>
          <pc:sldMk cId="3393188437" sldId="264"/>
        </pc:sldMkLst>
        <pc:spChg chg="mod">
          <ac:chgData name="Praveen Gowtham" userId="55f04b9adbe2a335" providerId="LiveId" clId="{8BC23B0B-726F-42CA-87DE-2417283E973D}" dt="2021-05-24T02:12:24.302" v="5923" actId="947"/>
          <ac:spMkLst>
            <pc:docMk/>
            <pc:sldMk cId="3393188437" sldId="264"/>
            <ac:spMk id="4" creationId="{E7857137-707D-4EC0-A957-B1239B975296}"/>
          </ac:spMkLst>
        </pc:spChg>
        <pc:spChg chg="add del mod">
          <ac:chgData name="Praveen Gowtham" userId="55f04b9adbe2a335" providerId="LiveId" clId="{8BC23B0B-726F-42CA-87DE-2417283E973D}" dt="2021-05-24T02:12:49.199" v="5926" actId="478"/>
          <ac:spMkLst>
            <pc:docMk/>
            <pc:sldMk cId="3393188437" sldId="264"/>
            <ac:spMk id="15" creationId="{B5CDD7F3-A4A7-4525-83A9-A35D30D321CC}"/>
          </ac:spMkLst>
        </pc:spChg>
        <pc:spChg chg="del">
          <ac:chgData name="Praveen Gowtham" userId="55f04b9adbe2a335" providerId="LiveId" clId="{8BC23B0B-726F-42CA-87DE-2417283E973D}" dt="2021-05-23T16:13:20.636" v="3092" actId="478"/>
          <ac:spMkLst>
            <pc:docMk/>
            <pc:sldMk cId="3393188437" sldId="264"/>
            <ac:spMk id="17" creationId="{6EB44880-2130-43DF-A481-9663730BB6B4}"/>
          </ac:spMkLst>
        </pc:spChg>
        <pc:spChg chg="del">
          <ac:chgData name="Praveen Gowtham" userId="55f04b9adbe2a335" providerId="LiveId" clId="{8BC23B0B-726F-42CA-87DE-2417283E973D}" dt="2021-05-23T16:13:07.346" v="3087" actId="478"/>
          <ac:spMkLst>
            <pc:docMk/>
            <pc:sldMk cId="3393188437" sldId="264"/>
            <ac:spMk id="18" creationId="{19C3C18C-6CA6-4D59-901D-B803BF270EB9}"/>
          </ac:spMkLst>
        </pc:spChg>
        <pc:spChg chg="add mod">
          <ac:chgData name="Praveen Gowtham" userId="55f04b9adbe2a335" providerId="LiveId" clId="{8BC23B0B-726F-42CA-87DE-2417283E973D}" dt="2021-05-24T16:21:44.871" v="7680" actId="20577"/>
          <ac:spMkLst>
            <pc:docMk/>
            <pc:sldMk cId="3393188437" sldId="264"/>
            <ac:spMk id="19" creationId="{F9DBFC44-EC03-454C-B430-37F28578CE32}"/>
          </ac:spMkLst>
        </pc:spChg>
        <pc:spChg chg="add mod">
          <ac:chgData name="Praveen Gowtham" userId="55f04b9adbe2a335" providerId="LiveId" clId="{8BC23B0B-726F-42CA-87DE-2417283E973D}" dt="2021-05-24T02:22:20.885" v="6066" actId="207"/>
          <ac:spMkLst>
            <pc:docMk/>
            <pc:sldMk cId="3393188437" sldId="264"/>
            <ac:spMk id="20" creationId="{746E64C5-0D0D-422B-ABF3-7FA5AE6EC80B}"/>
          </ac:spMkLst>
        </pc:spChg>
        <pc:spChg chg="add del mod">
          <ac:chgData name="Praveen Gowtham" userId="55f04b9adbe2a335" providerId="LiveId" clId="{8BC23B0B-726F-42CA-87DE-2417283E973D}" dt="2021-05-24T02:22:28.926" v="6068"/>
          <ac:spMkLst>
            <pc:docMk/>
            <pc:sldMk cId="3393188437" sldId="264"/>
            <ac:spMk id="21" creationId="{9C47B779-8973-4161-AE4C-9F0AD9FA6A31}"/>
          </ac:spMkLst>
        </pc:spChg>
        <pc:spChg chg="add mod">
          <ac:chgData name="Praveen Gowtham" userId="55f04b9adbe2a335" providerId="LiveId" clId="{8BC23B0B-726F-42CA-87DE-2417283E973D}" dt="2021-05-24T02:23:29.695" v="6087" actId="1076"/>
          <ac:spMkLst>
            <pc:docMk/>
            <pc:sldMk cId="3393188437" sldId="264"/>
            <ac:spMk id="22" creationId="{C84A83C7-6BAD-42DA-AC4B-10FA71C134C6}"/>
          </ac:spMkLst>
        </pc:spChg>
        <pc:spChg chg="add mod">
          <ac:chgData name="Praveen Gowtham" userId="55f04b9adbe2a335" providerId="LiveId" clId="{8BC23B0B-726F-42CA-87DE-2417283E973D}" dt="2021-05-24T16:21:50.190" v="7681" actId="1076"/>
          <ac:spMkLst>
            <pc:docMk/>
            <pc:sldMk cId="3393188437" sldId="264"/>
            <ac:spMk id="35" creationId="{E2650BA3-8147-45EE-9153-5009D5ADC6B9}"/>
          </ac:spMkLst>
        </pc:spChg>
        <pc:spChg chg="add mod">
          <ac:chgData name="Praveen Gowtham" userId="55f04b9adbe2a335" providerId="LiveId" clId="{8BC23B0B-726F-42CA-87DE-2417283E973D}" dt="2021-05-24T16:22:01.120" v="7683" actId="1076"/>
          <ac:spMkLst>
            <pc:docMk/>
            <pc:sldMk cId="3393188437" sldId="264"/>
            <ac:spMk id="36" creationId="{34D883B0-0DFB-4C6B-B2BB-5BF5703F4987}"/>
          </ac:spMkLst>
        </pc:spChg>
        <pc:spChg chg="add mod">
          <ac:chgData name="Praveen Gowtham" userId="55f04b9adbe2a335" providerId="LiveId" clId="{8BC23B0B-726F-42CA-87DE-2417283E973D}" dt="2021-05-24T16:22:57.356" v="7728" actId="1076"/>
          <ac:spMkLst>
            <pc:docMk/>
            <pc:sldMk cId="3393188437" sldId="264"/>
            <ac:spMk id="38" creationId="{69DD7CE8-22F1-4C06-9AE6-78B9BCC88E93}"/>
          </ac:spMkLst>
        </pc:spChg>
        <pc:spChg chg="add mod">
          <ac:chgData name="Praveen Gowtham" userId="55f04b9adbe2a335" providerId="LiveId" clId="{8BC23B0B-726F-42CA-87DE-2417283E973D}" dt="2021-05-24T16:22:44.372" v="7717" actId="20577"/>
          <ac:spMkLst>
            <pc:docMk/>
            <pc:sldMk cId="3393188437" sldId="264"/>
            <ac:spMk id="40" creationId="{DEA3062A-37FA-48AD-BB50-AAED6376B3C4}"/>
          </ac:spMkLst>
        </pc:spChg>
        <pc:picChg chg="del mod">
          <ac:chgData name="Praveen Gowtham" userId="55f04b9adbe2a335" providerId="LiveId" clId="{8BC23B0B-726F-42CA-87DE-2417283E973D}" dt="2021-05-23T16:13:25.576" v="3094" actId="478"/>
          <ac:picMkLst>
            <pc:docMk/>
            <pc:sldMk cId="3393188437" sldId="264"/>
            <ac:picMk id="3" creationId="{54C4C103-09CA-45A4-844D-748AF92C1A44}"/>
          </ac:picMkLst>
        </pc:picChg>
        <pc:picChg chg="add del mod">
          <ac:chgData name="Praveen Gowtham" userId="55f04b9adbe2a335" providerId="LiveId" clId="{8BC23B0B-726F-42CA-87DE-2417283E973D}" dt="2021-05-23T19:04:57.416" v="3108" actId="478"/>
          <ac:picMkLst>
            <pc:docMk/>
            <pc:sldMk cId="3393188437" sldId="264"/>
            <ac:picMk id="5" creationId="{2FA466D0-84A3-4C7E-9391-C7E678608DD1}"/>
          </ac:picMkLst>
        </pc:picChg>
        <pc:picChg chg="add del mod">
          <ac:chgData name="Praveen Gowtham" userId="55f04b9adbe2a335" providerId="LiveId" clId="{8BC23B0B-726F-42CA-87DE-2417283E973D}" dt="2021-05-23T19:05:28.636" v="3111" actId="478"/>
          <ac:picMkLst>
            <pc:docMk/>
            <pc:sldMk cId="3393188437" sldId="264"/>
            <ac:picMk id="7" creationId="{AD1574CA-26B7-44B9-81D7-5E6278218208}"/>
          </ac:picMkLst>
        </pc:picChg>
        <pc:picChg chg="add del mod">
          <ac:chgData name="Praveen Gowtham" userId="55f04b9adbe2a335" providerId="LiveId" clId="{8BC23B0B-726F-42CA-87DE-2417283E973D}" dt="2021-05-23T19:06:29.483" v="3119" actId="478"/>
          <ac:picMkLst>
            <pc:docMk/>
            <pc:sldMk cId="3393188437" sldId="264"/>
            <ac:picMk id="9" creationId="{BFAA5C57-F1E1-45A2-95B9-6C95BCA95409}"/>
          </ac:picMkLst>
        </pc:picChg>
        <pc:picChg chg="add mod">
          <ac:chgData name="Praveen Gowtham" userId="55f04b9adbe2a335" providerId="LiveId" clId="{8BC23B0B-726F-42CA-87DE-2417283E973D}" dt="2021-05-24T01:31:24.982" v="5671" actId="1076"/>
          <ac:picMkLst>
            <pc:docMk/>
            <pc:sldMk cId="3393188437" sldId="264"/>
            <ac:picMk id="11" creationId="{321284D7-4C87-474D-A5EB-1E593F2ED82A}"/>
          </ac:picMkLst>
        </pc:picChg>
        <pc:picChg chg="add mod">
          <ac:chgData name="Praveen Gowtham" userId="55f04b9adbe2a335" providerId="LiveId" clId="{8BC23B0B-726F-42CA-87DE-2417283E973D}" dt="2021-05-24T02:11:16.205" v="5892" actId="14100"/>
          <ac:picMkLst>
            <pc:docMk/>
            <pc:sldMk cId="3393188437" sldId="264"/>
            <ac:picMk id="13" creationId="{F889F1AD-64A4-43BA-A621-ED6598AE8AF6}"/>
          </ac:picMkLst>
        </pc:picChg>
        <pc:picChg chg="del">
          <ac:chgData name="Praveen Gowtham" userId="55f04b9adbe2a335" providerId="LiveId" clId="{8BC23B0B-726F-42CA-87DE-2417283E973D}" dt="2021-05-23T16:12:58.733" v="3086" actId="478"/>
          <ac:picMkLst>
            <pc:docMk/>
            <pc:sldMk cId="3393188437" sldId="264"/>
            <ac:picMk id="14" creationId="{A835955E-C4C5-414F-9120-7BDE08263315}"/>
          </ac:picMkLst>
        </pc:picChg>
        <pc:cxnChg chg="add del">
          <ac:chgData name="Praveen Gowtham" userId="55f04b9adbe2a335" providerId="LiveId" clId="{8BC23B0B-726F-42CA-87DE-2417283E973D}" dt="2021-05-24T02:23:03.803" v="6084" actId="478"/>
          <ac:cxnSpMkLst>
            <pc:docMk/>
            <pc:sldMk cId="3393188437" sldId="264"/>
            <ac:cxnSpMk id="23" creationId="{1EC03437-B48C-47AD-9E3F-69B5B8EEA979}"/>
          </ac:cxnSpMkLst>
        </pc:cxnChg>
        <pc:cxnChg chg="add">
          <ac:chgData name="Praveen Gowtham" userId="55f04b9adbe2a335" providerId="LiveId" clId="{8BC23B0B-726F-42CA-87DE-2417283E973D}" dt="2021-05-24T02:23:38.415" v="6088" actId="11529"/>
          <ac:cxnSpMkLst>
            <pc:docMk/>
            <pc:sldMk cId="3393188437" sldId="264"/>
            <ac:cxnSpMk id="25" creationId="{F124594C-4A25-4516-BF42-117FCCF08EC3}"/>
          </ac:cxnSpMkLst>
        </pc:cxnChg>
        <pc:cxnChg chg="add mod">
          <ac:chgData name="Praveen Gowtham" userId="55f04b9adbe2a335" providerId="LiveId" clId="{8BC23B0B-726F-42CA-87DE-2417283E973D}" dt="2021-05-24T02:27:20.257" v="6099" actId="14100"/>
          <ac:cxnSpMkLst>
            <pc:docMk/>
            <pc:sldMk cId="3393188437" sldId="264"/>
            <ac:cxnSpMk id="27" creationId="{379FB150-3312-4837-9BDC-55CAA0DB9FEC}"/>
          </ac:cxnSpMkLst>
        </pc:cxnChg>
        <pc:cxnChg chg="add mod">
          <ac:chgData name="Praveen Gowtham" userId="55f04b9adbe2a335" providerId="LiveId" clId="{8BC23B0B-726F-42CA-87DE-2417283E973D}" dt="2021-05-24T02:27:36.869" v="6102" actId="14100"/>
          <ac:cxnSpMkLst>
            <pc:docMk/>
            <pc:sldMk cId="3393188437" sldId="264"/>
            <ac:cxnSpMk id="33" creationId="{72AF354F-6D56-42A4-8908-FB1C11BEDA79}"/>
          </ac:cxnSpMkLst>
        </pc:cxnChg>
      </pc:sldChg>
      <pc:sldChg chg="addSp delSp modSp add mod ord">
        <pc:chgData name="Praveen Gowtham" userId="55f04b9adbe2a335" providerId="LiveId" clId="{8BC23B0B-726F-42CA-87DE-2417283E973D}" dt="2021-05-24T16:34:47.188" v="7855" actId="20577"/>
        <pc:sldMkLst>
          <pc:docMk/>
          <pc:sldMk cId="4241021276" sldId="265"/>
        </pc:sldMkLst>
        <pc:spChg chg="add mod">
          <ac:chgData name="Praveen Gowtham" userId="55f04b9adbe2a335" providerId="LiveId" clId="{8BC23B0B-726F-42CA-87DE-2417283E973D}" dt="2021-05-23T19:41:14.141" v="3260" actId="1076"/>
          <ac:spMkLst>
            <pc:docMk/>
            <pc:sldMk cId="4241021276" sldId="265"/>
            <ac:spMk id="2" creationId="{C0065A6E-4E37-4000-91D3-EC01DA383CF8}"/>
          </ac:spMkLst>
        </pc:spChg>
        <pc:spChg chg="add mod">
          <ac:chgData name="Praveen Gowtham" userId="55f04b9adbe2a335" providerId="LiveId" clId="{8BC23B0B-726F-42CA-87DE-2417283E973D}" dt="2021-05-24T16:34:47.188" v="7855" actId="20577"/>
          <ac:spMkLst>
            <pc:docMk/>
            <pc:sldMk cId="4241021276" sldId="265"/>
            <ac:spMk id="16" creationId="{804E2A5B-DB45-43A5-B512-B2408CA22A6D}"/>
          </ac:spMkLst>
        </pc:spChg>
        <pc:spChg chg="mod">
          <ac:chgData name="Praveen Gowtham" userId="55f04b9adbe2a335" providerId="LiveId" clId="{8BC23B0B-726F-42CA-87DE-2417283E973D}" dt="2021-05-24T16:02:23.184" v="7459" actId="20577"/>
          <ac:spMkLst>
            <pc:docMk/>
            <pc:sldMk cId="4241021276" sldId="265"/>
            <ac:spMk id="17" creationId="{6EB44880-2130-43DF-A481-9663730BB6B4}"/>
          </ac:spMkLst>
        </pc:spChg>
        <pc:spChg chg="del">
          <ac:chgData name="Praveen Gowtham" userId="55f04b9adbe2a335" providerId="LiveId" clId="{8BC23B0B-726F-42CA-87DE-2417283E973D}" dt="2021-05-23T19:34:45.947" v="3131" actId="478"/>
          <ac:spMkLst>
            <pc:docMk/>
            <pc:sldMk cId="4241021276" sldId="265"/>
            <ac:spMk id="18" creationId="{19C3C18C-6CA6-4D59-901D-B803BF270EB9}"/>
          </ac:spMkLst>
        </pc:spChg>
        <pc:picChg chg="mod">
          <ac:chgData name="Praveen Gowtham" userId="55f04b9adbe2a335" providerId="LiveId" clId="{8BC23B0B-726F-42CA-87DE-2417283E973D}" dt="2021-05-23T19:41:10.647" v="3259" actId="1076"/>
          <ac:picMkLst>
            <pc:docMk/>
            <pc:sldMk cId="4241021276" sldId="265"/>
            <ac:picMk id="8" creationId="{AC817D7B-B489-4FA8-868F-62BFD7D26565}"/>
          </ac:picMkLst>
        </pc:picChg>
        <pc:picChg chg="del">
          <ac:chgData name="Praveen Gowtham" userId="55f04b9adbe2a335" providerId="LiveId" clId="{8BC23B0B-726F-42CA-87DE-2417283E973D}" dt="2021-05-23T19:34:39.418" v="3128" actId="478"/>
          <ac:picMkLst>
            <pc:docMk/>
            <pc:sldMk cId="4241021276" sldId="265"/>
            <ac:picMk id="14" creationId="{A835955E-C4C5-414F-9120-7BDE08263315}"/>
          </ac:picMkLst>
        </pc:picChg>
        <pc:cxnChg chg="add del">
          <ac:chgData name="Praveen Gowtham" userId="55f04b9adbe2a335" providerId="LiveId" clId="{8BC23B0B-726F-42CA-87DE-2417283E973D}" dt="2021-05-23T19:38:12.422" v="3187" actId="478"/>
          <ac:cxnSpMkLst>
            <pc:docMk/>
            <pc:sldMk cId="4241021276" sldId="265"/>
            <ac:cxnSpMk id="5" creationId="{32E86DDA-9602-4307-8E4D-BC0E4E1F7138}"/>
          </ac:cxnSpMkLst>
        </pc:cxnChg>
        <pc:cxnChg chg="add mod">
          <ac:chgData name="Praveen Gowtham" userId="55f04b9adbe2a335" providerId="LiveId" clId="{8BC23B0B-726F-42CA-87DE-2417283E973D}" dt="2021-05-23T19:41:22.943" v="3261" actId="1076"/>
          <ac:cxnSpMkLst>
            <pc:docMk/>
            <pc:sldMk cId="4241021276" sldId="265"/>
            <ac:cxnSpMk id="7" creationId="{A4E687DB-B243-4B6A-B190-D1036F120033}"/>
          </ac:cxnSpMkLst>
        </pc:cxnChg>
      </pc:sldChg>
      <pc:sldChg chg="addSp delSp modSp add mod">
        <pc:chgData name="Praveen Gowtham" userId="55f04b9adbe2a335" providerId="LiveId" clId="{8BC23B0B-726F-42CA-87DE-2417283E973D}" dt="2021-05-24T16:35:15.009" v="7859" actId="20577"/>
        <pc:sldMkLst>
          <pc:docMk/>
          <pc:sldMk cId="3977827209" sldId="266"/>
        </pc:sldMkLst>
        <pc:spChg chg="del">
          <ac:chgData name="Praveen Gowtham" userId="55f04b9adbe2a335" providerId="LiveId" clId="{8BC23B0B-726F-42CA-87DE-2417283E973D}" dt="2021-05-23T19:44:05.650" v="3362" actId="478"/>
          <ac:spMkLst>
            <pc:docMk/>
            <pc:sldMk cId="3977827209" sldId="266"/>
            <ac:spMk id="2" creationId="{C0065A6E-4E37-4000-91D3-EC01DA383CF8}"/>
          </ac:spMkLst>
        </pc:spChg>
        <pc:spChg chg="mod">
          <ac:chgData name="Praveen Gowtham" userId="55f04b9adbe2a335" providerId="LiveId" clId="{8BC23B0B-726F-42CA-87DE-2417283E973D}" dt="2021-05-23T19:56:13.359" v="3751" actId="20577"/>
          <ac:spMkLst>
            <pc:docMk/>
            <pc:sldMk cId="3977827209" sldId="266"/>
            <ac:spMk id="4" creationId="{E7857137-707D-4EC0-A957-B1239B975296}"/>
          </ac:spMkLst>
        </pc:spChg>
        <pc:spChg chg="add mod">
          <ac:chgData name="Praveen Gowtham" userId="55f04b9adbe2a335" providerId="LiveId" clId="{8BC23B0B-726F-42CA-87DE-2417283E973D}" dt="2021-05-23T19:49:20.170" v="3550" actId="1076"/>
          <ac:spMkLst>
            <pc:docMk/>
            <pc:sldMk cId="3977827209" sldId="266"/>
            <ac:spMk id="6" creationId="{D6947587-4180-44E0-A404-90663AD2D9CF}"/>
          </ac:spMkLst>
        </pc:spChg>
        <pc:spChg chg="add mod">
          <ac:chgData name="Praveen Gowtham" userId="55f04b9adbe2a335" providerId="LiveId" clId="{8BC23B0B-726F-42CA-87DE-2417283E973D}" dt="2021-05-23T19:50:03.645" v="3551" actId="1076"/>
          <ac:spMkLst>
            <pc:docMk/>
            <pc:sldMk cId="3977827209" sldId="266"/>
            <ac:spMk id="10" creationId="{5BC6FE68-AA69-40DC-9172-34DEF36B5FC5}"/>
          </ac:spMkLst>
        </pc:spChg>
        <pc:spChg chg="add mod">
          <ac:chgData name="Praveen Gowtham" userId="55f04b9adbe2a335" providerId="LiveId" clId="{8BC23B0B-726F-42CA-87DE-2417283E973D}" dt="2021-05-24T16:35:15.009" v="7859" actId="20577"/>
          <ac:spMkLst>
            <pc:docMk/>
            <pc:sldMk cId="3977827209" sldId="266"/>
            <ac:spMk id="12" creationId="{E4D6B579-27D1-48E7-98FB-1A4FE60DB9B5}"/>
          </ac:spMkLst>
        </pc:spChg>
        <pc:spChg chg="del">
          <ac:chgData name="Praveen Gowtham" userId="55f04b9adbe2a335" providerId="LiveId" clId="{8BC23B0B-726F-42CA-87DE-2417283E973D}" dt="2021-05-23T19:44:09.288" v="3363" actId="478"/>
          <ac:spMkLst>
            <pc:docMk/>
            <pc:sldMk cId="3977827209" sldId="266"/>
            <ac:spMk id="16" creationId="{804E2A5B-DB45-43A5-B512-B2408CA22A6D}"/>
          </ac:spMkLst>
        </pc:spChg>
        <pc:spChg chg="mod">
          <ac:chgData name="Praveen Gowtham" userId="55f04b9adbe2a335" providerId="LiveId" clId="{8BC23B0B-726F-42CA-87DE-2417283E973D}" dt="2021-05-23T19:51:53.566" v="3676" actId="115"/>
          <ac:spMkLst>
            <pc:docMk/>
            <pc:sldMk cId="3977827209" sldId="266"/>
            <ac:spMk id="17" creationId="{6EB44880-2130-43DF-A481-9663730BB6B4}"/>
          </ac:spMkLst>
        </pc:spChg>
        <pc:picChg chg="add mod">
          <ac:chgData name="Praveen Gowtham" userId="55f04b9adbe2a335" providerId="LiveId" clId="{8BC23B0B-726F-42CA-87DE-2417283E973D}" dt="2021-05-23T19:44:29.943" v="3366" actId="1076"/>
          <ac:picMkLst>
            <pc:docMk/>
            <pc:sldMk cId="3977827209" sldId="266"/>
            <ac:picMk id="5" creationId="{C1F5E590-BF87-4812-AE07-86232451CC73}"/>
          </ac:picMkLst>
        </pc:picChg>
        <pc:picChg chg="del">
          <ac:chgData name="Praveen Gowtham" userId="55f04b9adbe2a335" providerId="LiveId" clId="{8BC23B0B-726F-42CA-87DE-2417283E973D}" dt="2021-05-23T19:44:00.198" v="3360" actId="478"/>
          <ac:picMkLst>
            <pc:docMk/>
            <pc:sldMk cId="3977827209" sldId="266"/>
            <ac:picMk id="8" creationId="{AC817D7B-B489-4FA8-868F-62BFD7D26565}"/>
          </ac:picMkLst>
        </pc:picChg>
        <pc:cxnChg chg="del">
          <ac:chgData name="Praveen Gowtham" userId="55f04b9adbe2a335" providerId="LiveId" clId="{8BC23B0B-726F-42CA-87DE-2417283E973D}" dt="2021-05-23T19:44:03.578" v="3361" actId="478"/>
          <ac:cxnSpMkLst>
            <pc:docMk/>
            <pc:sldMk cId="3977827209" sldId="266"/>
            <ac:cxnSpMk id="7" creationId="{A4E687DB-B243-4B6A-B190-D1036F120033}"/>
          </ac:cxnSpMkLst>
        </pc:cxnChg>
      </pc:sldChg>
      <pc:sldChg chg="addSp delSp modSp add del mod ord">
        <pc:chgData name="Praveen Gowtham" userId="55f04b9adbe2a335" providerId="LiveId" clId="{8BC23B0B-726F-42CA-87DE-2417283E973D}" dt="2021-05-24T16:20:10.971" v="7662" actId="11529"/>
        <pc:sldMkLst>
          <pc:docMk/>
          <pc:sldMk cId="3325600475" sldId="267"/>
        </pc:sldMkLst>
        <pc:spChg chg="mod">
          <ac:chgData name="Praveen Gowtham" userId="55f04b9adbe2a335" providerId="LiveId" clId="{8BC23B0B-726F-42CA-87DE-2417283E973D}" dt="2021-05-24T00:39:38.614" v="5204" actId="20577"/>
          <ac:spMkLst>
            <pc:docMk/>
            <pc:sldMk cId="3325600475" sldId="267"/>
            <ac:spMk id="4" creationId="{E7857137-707D-4EC0-A957-B1239B975296}"/>
          </ac:spMkLst>
        </pc:spChg>
        <pc:spChg chg="del mod">
          <ac:chgData name="Praveen Gowtham" userId="55f04b9adbe2a335" providerId="LiveId" clId="{8BC23B0B-726F-42CA-87DE-2417283E973D}" dt="2021-05-24T00:13:02.417" v="4533" actId="478"/>
          <ac:spMkLst>
            <pc:docMk/>
            <pc:sldMk cId="3325600475" sldId="267"/>
            <ac:spMk id="5" creationId="{77ED31A1-7BFC-4FA2-B3E8-875320DED1AD}"/>
          </ac:spMkLst>
        </pc:spChg>
        <pc:spChg chg="add del mod">
          <ac:chgData name="Praveen Gowtham" userId="55f04b9adbe2a335" providerId="LiveId" clId="{8BC23B0B-726F-42CA-87DE-2417283E973D}" dt="2021-05-24T00:13:02.417" v="4533" actId="478"/>
          <ac:spMkLst>
            <pc:docMk/>
            <pc:sldMk cId="3325600475" sldId="267"/>
            <ac:spMk id="7" creationId="{1B79D130-3921-4356-B374-237E71F45CF0}"/>
          </ac:spMkLst>
        </pc:spChg>
        <pc:spChg chg="add del mod">
          <ac:chgData name="Praveen Gowtham" userId="55f04b9adbe2a335" providerId="LiveId" clId="{8BC23B0B-726F-42CA-87DE-2417283E973D}" dt="2021-05-24T00:13:02.417" v="4533" actId="478"/>
          <ac:spMkLst>
            <pc:docMk/>
            <pc:sldMk cId="3325600475" sldId="267"/>
            <ac:spMk id="8" creationId="{696D5EFE-6B69-4F81-99BC-8A4853B60377}"/>
          </ac:spMkLst>
        </pc:spChg>
        <pc:spChg chg="add del mod">
          <ac:chgData name="Praveen Gowtham" userId="55f04b9adbe2a335" providerId="LiveId" clId="{8BC23B0B-726F-42CA-87DE-2417283E973D}" dt="2021-05-24T00:13:02.417" v="4533" actId="478"/>
          <ac:spMkLst>
            <pc:docMk/>
            <pc:sldMk cId="3325600475" sldId="267"/>
            <ac:spMk id="9" creationId="{6D7B9C8E-8E7E-4B3E-BC23-0F9480CD8C3C}"/>
          </ac:spMkLst>
        </pc:spChg>
        <pc:spChg chg="add mod">
          <ac:chgData name="Praveen Gowtham" userId="55f04b9adbe2a335" providerId="LiveId" clId="{8BC23B0B-726F-42CA-87DE-2417283E973D}" dt="2021-05-24T16:19:56.132" v="7661" actId="20577"/>
          <ac:spMkLst>
            <pc:docMk/>
            <pc:sldMk cId="3325600475" sldId="267"/>
            <ac:spMk id="20" creationId="{3447AB65-3042-4612-9AEC-84C347D7A2AF}"/>
          </ac:spMkLst>
        </pc:spChg>
        <pc:spChg chg="add del mod">
          <ac:chgData name="Praveen Gowtham" userId="55f04b9adbe2a335" providerId="LiveId" clId="{8BC23B0B-726F-42CA-87DE-2417283E973D}" dt="2021-05-24T00:33:10.798" v="5160" actId="478"/>
          <ac:spMkLst>
            <pc:docMk/>
            <pc:sldMk cId="3325600475" sldId="267"/>
            <ac:spMk id="21" creationId="{8EEC46E2-4474-4231-8025-1F7D714D0012}"/>
          </ac:spMkLst>
        </pc:spChg>
        <pc:spChg chg="add del mod">
          <ac:chgData name="Praveen Gowtham" userId="55f04b9adbe2a335" providerId="LiveId" clId="{8BC23B0B-726F-42CA-87DE-2417283E973D}" dt="2021-05-24T00:33:13.466" v="5161" actId="478"/>
          <ac:spMkLst>
            <pc:docMk/>
            <pc:sldMk cId="3325600475" sldId="267"/>
            <ac:spMk id="22" creationId="{B252AB26-4607-4C27-8C71-9F52C17303FC}"/>
          </ac:spMkLst>
        </pc:spChg>
        <pc:spChg chg="add del mod">
          <ac:chgData name="Praveen Gowtham" userId="55f04b9adbe2a335" providerId="LiveId" clId="{8BC23B0B-726F-42CA-87DE-2417283E973D}" dt="2021-05-24T00:33:16.105" v="5162" actId="478"/>
          <ac:spMkLst>
            <pc:docMk/>
            <pc:sldMk cId="3325600475" sldId="267"/>
            <ac:spMk id="23" creationId="{6139C194-4925-4659-96AB-339B7C0DF9B6}"/>
          </ac:spMkLst>
        </pc:spChg>
        <pc:spChg chg="add del mod">
          <ac:chgData name="Praveen Gowtham" userId="55f04b9adbe2a335" providerId="LiveId" clId="{8BC23B0B-726F-42CA-87DE-2417283E973D}" dt="2021-05-24T01:50:48.284" v="5684" actId="478"/>
          <ac:spMkLst>
            <pc:docMk/>
            <pc:sldMk cId="3325600475" sldId="267"/>
            <ac:spMk id="24" creationId="{0C9CDFFE-E43E-4D09-84A4-3A25D11E2783}"/>
          </ac:spMkLst>
        </pc:spChg>
        <pc:spChg chg="add">
          <ac:chgData name="Praveen Gowtham" userId="55f04b9adbe2a335" providerId="LiveId" clId="{8BC23B0B-726F-42CA-87DE-2417283E973D}" dt="2021-05-24T16:20:10.971" v="7662" actId="11529"/>
          <ac:spMkLst>
            <pc:docMk/>
            <pc:sldMk cId="3325600475" sldId="267"/>
            <ac:spMk id="27" creationId="{51DCF438-8258-4AF2-9F83-8AC6FC941E35}"/>
          </ac:spMkLst>
        </pc:spChg>
        <pc:graphicFrameChg chg="add del modGraphic">
          <ac:chgData name="Praveen Gowtham" userId="55f04b9adbe2a335" providerId="LiveId" clId="{8BC23B0B-726F-42CA-87DE-2417283E973D}" dt="2021-05-24T16:18:49.227" v="7617" actId="27309"/>
          <ac:graphicFrameMkLst>
            <pc:docMk/>
            <pc:sldMk cId="3325600475" sldId="267"/>
            <ac:graphicFrameMk id="26" creationId="{8D88A7F1-9A37-406F-BF1E-B15782BEABCB}"/>
          </ac:graphicFrameMkLst>
        </pc:graphicFrameChg>
        <pc:picChg chg="del">
          <ac:chgData name="Praveen Gowtham" userId="55f04b9adbe2a335" providerId="LiveId" clId="{8BC23B0B-726F-42CA-87DE-2417283E973D}" dt="2021-05-23T20:58:13.813" v="3949" actId="478"/>
          <ac:picMkLst>
            <pc:docMk/>
            <pc:sldMk cId="3325600475" sldId="267"/>
            <ac:picMk id="3" creationId="{5B693E09-311C-4F77-83F4-D8EEC544E60F}"/>
          </ac:picMkLst>
        </pc:picChg>
        <pc:picChg chg="add del mod">
          <ac:chgData name="Praveen Gowtham" userId="55f04b9adbe2a335" providerId="LiveId" clId="{8BC23B0B-726F-42CA-87DE-2417283E973D}" dt="2021-05-24T00:12:56.596" v="4532" actId="478"/>
          <ac:picMkLst>
            <pc:docMk/>
            <pc:sldMk cId="3325600475" sldId="267"/>
            <ac:picMk id="6" creationId="{DEF69A65-7B69-45DE-89D4-BC01458BC9C0}"/>
          </ac:picMkLst>
        </pc:picChg>
        <pc:picChg chg="add del mod">
          <ac:chgData name="Praveen Gowtham" userId="55f04b9adbe2a335" providerId="LiveId" clId="{8BC23B0B-726F-42CA-87DE-2417283E973D}" dt="2021-05-24T00:13:24.440" v="4535" actId="478"/>
          <ac:picMkLst>
            <pc:docMk/>
            <pc:sldMk cId="3325600475" sldId="267"/>
            <ac:picMk id="11" creationId="{D722935A-5081-4575-9D31-07303FDA5CB0}"/>
          </ac:picMkLst>
        </pc:picChg>
        <pc:picChg chg="add del mod">
          <ac:chgData name="Praveen Gowtham" userId="55f04b9adbe2a335" providerId="LiveId" clId="{8BC23B0B-726F-42CA-87DE-2417283E973D}" dt="2021-05-24T00:14:47.858" v="4538" actId="478"/>
          <ac:picMkLst>
            <pc:docMk/>
            <pc:sldMk cId="3325600475" sldId="267"/>
            <ac:picMk id="13" creationId="{C10CC2F1-ACDA-422A-910A-8ACDC78EDCDF}"/>
          </ac:picMkLst>
        </pc:picChg>
        <pc:picChg chg="add del mod">
          <ac:chgData name="Praveen Gowtham" userId="55f04b9adbe2a335" providerId="LiveId" clId="{8BC23B0B-726F-42CA-87DE-2417283E973D}" dt="2021-05-24T00:17:44.759" v="4549" actId="478"/>
          <ac:picMkLst>
            <pc:docMk/>
            <pc:sldMk cId="3325600475" sldId="267"/>
            <ac:picMk id="15" creationId="{3979F473-D076-43A4-ADB9-3F242267DD05}"/>
          </ac:picMkLst>
        </pc:picChg>
        <pc:picChg chg="add mod">
          <ac:chgData name="Praveen Gowtham" userId="55f04b9adbe2a335" providerId="LiveId" clId="{8BC23B0B-726F-42CA-87DE-2417283E973D}" dt="2021-05-24T00:18:12.408" v="4553" actId="1076"/>
          <ac:picMkLst>
            <pc:docMk/>
            <pc:sldMk cId="3325600475" sldId="267"/>
            <ac:picMk id="17" creationId="{9E26A83B-B0FC-451C-84FF-42FEBEF5199B}"/>
          </ac:picMkLst>
        </pc:picChg>
        <pc:picChg chg="add mod">
          <ac:chgData name="Praveen Gowtham" userId="55f04b9adbe2a335" providerId="LiveId" clId="{8BC23B0B-726F-42CA-87DE-2417283E973D}" dt="2021-05-24T00:19:31.341" v="4557" actId="14100"/>
          <ac:picMkLst>
            <pc:docMk/>
            <pc:sldMk cId="3325600475" sldId="267"/>
            <ac:picMk id="19" creationId="{51FCA52A-3AC5-4E7F-A4FA-2D5696F3D594}"/>
          </ac:picMkLst>
        </pc:picChg>
      </pc:sldChg>
      <pc:sldChg chg="delSp modSp add mod ord">
        <pc:chgData name="Praveen Gowtham" userId="55f04b9adbe2a335" providerId="LiveId" clId="{8BC23B0B-726F-42CA-87DE-2417283E973D}" dt="2021-05-24T16:27:58.372" v="7833" actId="20577"/>
        <pc:sldMkLst>
          <pc:docMk/>
          <pc:sldMk cId="470420418" sldId="268"/>
        </pc:sldMkLst>
        <pc:spChg chg="mod">
          <ac:chgData name="Praveen Gowtham" userId="55f04b9adbe2a335" providerId="LiveId" clId="{8BC23B0B-726F-42CA-87DE-2417283E973D}" dt="2021-05-24T16:27:58.372" v="7833" actId="20577"/>
          <ac:spMkLst>
            <pc:docMk/>
            <pc:sldMk cId="470420418" sldId="268"/>
            <ac:spMk id="5" creationId="{77ED31A1-7BFC-4FA2-B3E8-875320DED1AD}"/>
          </ac:spMkLst>
        </pc:spChg>
        <pc:spChg chg="del">
          <ac:chgData name="Praveen Gowtham" userId="55f04b9adbe2a335" providerId="LiveId" clId="{8BC23B0B-726F-42CA-87DE-2417283E973D}" dt="2021-05-24T16:18:36.450" v="7612" actId="478"/>
          <ac:spMkLst>
            <pc:docMk/>
            <pc:sldMk cId="470420418" sldId="268"/>
            <ac:spMk id="7" creationId="{1B79D130-3921-4356-B374-237E71F45CF0}"/>
          </ac:spMkLst>
        </pc:spChg>
        <pc:spChg chg="del">
          <ac:chgData name="Praveen Gowtham" userId="55f04b9adbe2a335" providerId="LiveId" clId="{8BC23B0B-726F-42CA-87DE-2417283E973D}" dt="2021-05-24T16:18:38.930" v="7613" actId="478"/>
          <ac:spMkLst>
            <pc:docMk/>
            <pc:sldMk cId="470420418" sldId="268"/>
            <ac:spMk id="8" creationId="{696D5EFE-6B69-4F81-99BC-8A4853B60377}"/>
          </ac:spMkLst>
        </pc:spChg>
        <pc:spChg chg="del">
          <ac:chgData name="Praveen Gowtham" userId="55f04b9adbe2a335" providerId="LiveId" clId="{8BC23B0B-726F-42CA-87DE-2417283E973D}" dt="2021-05-24T16:18:33.181" v="7611" actId="478"/>
          <ac:spMkLst>
            <pc:docMk/>
            <pc:sldMk cId="470420418" sldId="268"/>
            <ac:spMk id="9" creationId="{6D7B9C8E-8E7E-4B3E-BC23-0F9480CD8C3C}"/>
          </ac:spMkLst>
        </pc:spChg>
      </pc:sldChg>
      <pc:sldChg chg="addSp delSp modSp add mod ord">
        <pc:chgData name="Praveen Gowtham" userId="55f04b9adbe2a335" providerId="LiveId" clId="{8BC23B0B-726F-42CA-87DE-2417283E973D}" dt="2021-05-24T04:23:54.541" v="6770" actId="1076"/>
        <pc:sldMkLst>
          <pc:docMk/>
          <pc:sldMk cId="1955463814" sldId="269"/>
        </pc:sldMkLst>
        <pc:spChg chg="add mod">
          <ac:chgData name="Praveen Gowtham" userId="55f04b9adbe2a335" providerId="LiveId" clId="{8BC23B0B-726F-42CA-87DE-2417283E973D}" dt="2021-05-24T01:59:11.335" v="5882" actId="20577"/>
          <ac:spMkLst>
            <pc:docMk/>
            <pc:sldMk cId="1955463814" sldId="269"/>
            <ac:spMk id="13" creationId="{E1F38F1A-591B-44E5-972B-0167A83CAF43}"/>
          </ac:spMkLst>
        </pc:spChg>
        <pc:spChg chg="del">
          <ac:chgData name="Praveen Gowtham" userId="55f04b9adbe2a335" providerId="LiveId" clId="{8BC23B0B-726F-42CA-87DE-2417283E973D}" dt="2021-05-24T01:55:00.979" v="5690" actId="478"/>
          <ac:spMkLst>
            <pc:docMk/>
            <pc:sldMk cId="1955463814" sldId="269"/>
            <ac:spMk id="20" creationId="{3447AB65-3042-4612-9AEC-84C347D7A2AF}"/>
          </ac:spMkLst>
        </pc:spChg>
        <pc:spChg chg="mod">
          <ac:chgData name="Praveen Gowtham" userId="55f04b9adbe2a335" providerId="LiveId" clId="{8BC23B0B-726F-42CA-87DE-2417283E973D}" dt="2021-05-24T04:23:54.541" v="6770" actId="1076"/>
          <ac:spMkLst>
            <pc:docMk/>
            <pc:sldMk cId="1955463814" sldId="269"/>
            <ac:spMk id="24" creationId="{0C9CDFFE-E43E-4D09-84A4-3A25D11E2783}"/>
          </ac:spMkLst>
        </pc:spChg>
        <pc:picChg chg="add del mod">
          <ac:chgData name="Praveen Gowtham" userId="55f04b9adbe2a335" providerId="LiveId" clId="{8BC23B0B-726F-42CA-87DE-2417283E973D}" dt="2021-05-24T01:55:45.982" v="5697" actId="478"/>
          <ac:picMkLst>
            <pc:docMk/>
            <pc:sldMk cId="1955463814" sldId="269"/>
            <ac:picMk id="3" creationId="{562D6BDC-A7DF-45CE-8926-271B4B219ED2}"/>
          </ac:picMkLst>
        </pc:picChg>
        <pc:picChg chg="add mod">
          <ac:chgData name="Praveen Gowtham" userId="55f04b9adbe2a335" providerId="LiveId" clId="{8BC23B0B-726F-42CA-87DE-2417283E973D}" dt="2021-05-24T01:55:49.634" v="5698" actId="1076"/>
          <ac:picMkLst>
            <pc:docMk/>
            <pc:sldMk cId="1955463814" sldId="269"/>
            <ac:picMk id="6" creationId="{71E64D59-8FB6-45CE-B704-345879F5B1B8}"/>
          </ac:picMkLst>
        </pc:picChg>
        <pc:picChg chg="add mod">
          <ac:chgData name="Praveen Gowtham" userId="55f04b9adbe2a335" providerId="LiveId" clId="{8BC23B0B-726F-42CA-87DE-2417283E973D}" dt="2021-05-24T01:56:51.161" v="5703" actId="14100"/>
          <ac:picMkLst>
            <pc:docMk/>
            <pc:sldMk cId="1955463814" sldId="269"/>
            <ac:picMk id="8" creationId="{9B546F95-79C1-48A7-954E-7E56A47535BC}"/>
          </ac:picMkLst>
        </pc:picChg>
        <pc:picChg chg="del">
          <ac:chgData name="Praveen Gowtham" userId="55f04b9adbe2a335" providerId="LiveId" clId="{8BC23B0B-726F-42CA-87DE-2417283E973D}" dt="2021-05-24T01:50:52.185" v="5685" actId="478"/>
          <ac:picMkLst>
            <pc:docMk/>
            <pc:sldMk cId="1955463814" sldId="269"/>
            <ac:picMk id="17" creationId="{9E26A83B-B0FC-451C-84FF-42FEBEF5199B}"/>
          </ac:picMkLst>
        </pc:picChg>
        <pc:picChg chg="del">
          <ac:chgData name="Praveen Gowtham" userId="55f04b9adbe2a335" providerId="LiveId" clId="{8BC23B0B-726F-42CA-87DE-2417283E973D}" dt="2021-05-24T01:50:42.932" v="5683" actId="478"/>
          <ac:picMkLst>
            <pc:docMk/>
            <pc:sldMk cId="1955463814" sldId="269"/>
            <ac:picMk id="19" creationId="{51FCA52A-3AC5-4E7F-A4FA-2D5696F3D594}"/>
          </ac:picMkLst>
        </pc:picChg>
      </pc:sldChg>
      <pc:sldChg chg="addSp delSp modSp add del mod">
        <pc:chgData name="Praveen Gowtham" userId="55f04b9adbe2a335" providerId="LiveId" clId="{8BC23B0B-726F-42CA-87DE-2417283E973D}" dt="2021-05-24T01:34:23.571" v="5673" actId="47"/>
        <pc:sldMkLst>
          <pc:docMk/>
          <pc:sldMk cId="2300184820" sldId="269"/>
        </pc:sldMkLst>
        <pc:spChg chg="mod">
          <ac:chgData name="Praveen Gowtham" userId="55f04b9adbe2a335" providerId="LiveId" clId="{8BC23B0B-726F-42CA-87DE-2417283E973D}" dt="2021-05-24T01:20:42.704" v="5404" actId="20577"/>
          <ac:spMkLst>
            <pc:docMk/>
            <pc:sldMk cId="2300184820" sldId="269"/>
            <ac:spMk id="4" creationId="{E7857137-707D-4EC0-A957-B1239B975296}"/>
          </ac:spMkLst>
        </pc:spChg>
        <pc:spChg chg="mod">
          <ac:chgData name="Praveen Gowtham" userId="55f04b9adbe2a335" providerId="LiveId" clId="{8BC23B0B-726F-42CA-87DE-2417283E973D}" dt="2021-05-24T01:33:58.172" v="5672" actId="113"/>
          <ac:spMkLst>
            <pc:docMk/>
            <pc:sldMk cId="2300184820" sldId="269"/>
            <ac:spMk id="20" creationId="{3447AB65-3042-4612-9AEC-84C347D7A2AF}"/>
          </ac:spMkLst>
        </pc:spChg>
        <pc:picChg chg="add del mod">
          <ac:chgData name="Praveen Gowtham" userId="55f04b9adbe2a335" providerId="LiveId" clId="{8BC23B0B-726F-42CA-87DE-2417283E973D}" dt="2021-05-24T01:23:22.847" v="5406" actId="478"/>
          <ac:picMkLst>
            <pc:docMk/>
            <pc:sldMk cId="2300184820" sldId="269"/>
            <ac:picMk id="3" creationId="{36E8F26F-ED5E-4CD7-8160-80F0CD0DA93E}"/>
          </ac:picMkLst>
        </pc:picChg>
        <pc:picChg chg="add del mod">
          <ac:chgData name="Praveen Gowtham" userId="55f04b9adbe2a335" providerId="LiveId" clId="{8BC23B0B-726F-42CA-87DE-2417283E973D}" dt="2021-05-24T01:23:50.867" v="5409" actId="478"/>
          <ac:picMkLst>
            <pc:docMk/>
            <pc:sldMk cId="2300184820" sldId="269"/>
            <ac:picMk id="6" creationId="{634F12F1-C969-44A8-8BDA-8B191F11082A}"/>
          </ac:picMkLst>
        </pc:picChg>
        <pc:picChg chg="add mod">
          <ac:chgData name="Praveen Gowtham" userId="55f04b9adbe2a335" providerId="LiveId" clId="{8BC23B0B-726F-42CA-87DE-2417283E973D}" dt="2021-05-24T01:24:36.725" v="5411" actId="1076"/>
          <ac:picMkLst>
            <pc:docMk/>
            <pc:sldMk cId="2300184820" sldId="269"/>
            <ac:picMk id="8" creationId="{6D79E028-14B8-45D6-8FBE-CF7E408193D8}"/>
          </ac:picMkLst>
        </pc:picChg>
        <pc:picChg chg="del">
          <ac:chgData name="Praveen Gowtham" userId="55f04b9adbe2a335" providerId="LiveId" clId="{8BC23B0B-726F-42CA-87DE-2417283E973D}" dt="2021-05-24T01:07:53.232" v="5257" actId="478"/>
          <ac:picMkLst>
            <pc:docMk/>
            <pc:sldMk cId="2300184820" sldId="269"/>
            <ac:picMk id="17" creationId="{9E26A83B-B0FC-451C-84FF-42FEBEF5199B}"/>
          </ac:picMkLst>
        </pc:picChg>
        <pc:picChg chg="del">
          <ac:chgData name="Praveen Gowtham" userId="55f04b9adbe2a335" providerId="LiveId" clId="{8BC23B0B-726F-42CA-87DE-2417283E973D}" dt="2021-05-24T01:07:53.232" v="5257" actId="478"/>
          <ac:picMkLst>
            <pc:docMk/>
            <pc:sldMk cId="2300184820" sldId="269"/>
            <ac:picMk id="19" creationId="{51FCA52A-3AC5-4E7F-A4FA-2D5696F3D594}"/>
          </ac:picMkLst>
        </pc:picChg>
      </pc:sldChg>
      <pc:sldChg chg="addSp delSp modSp add mod">
        <pc:chgData name="Praveen Gowtham" userId="55f04b9adbe2a335" providerId="LiveId" clId="{8BC23B0B-726F-42CA-87DE-2417283E973D}" dt="2021-05-24T16:30:19.029" v="7841"/>
        <pc:sldMkLst>
          <pc:docMk/>
          <pc:sldMk cId="1363445805" sldId="270"/>
        </pc:sldMkLst>
        <pc:spChg chg="del mod">
          <ac:chgData name="Praveen Gowtham" userId="55f04b9adbe2a335" providerId="LiveId" clId="{8BC23B0B-726F-42CA-87DE-2417283E973D}" dt="2021-05-24T16:30:18.178" v="7840" actId="478"/>
          <ac:spMkLst>
            <pc:docMk/>
            <pc:sldMk cId="1363445805" sldId="270"/>
            <ac:spMk id="5" creationId="{77ED31A1-7BFC-4FA2-B3E8-875320DED1AD}"/>
          </ac:spMkLst>
        </pc:spChg>
        <pc:spChg chg="add del mod">
          <ac:chgData name="Praveen Gowtham" userId="55f04b9adbe2a335" providerId="LiveId" clId="{8BC23B0B-726F-42CA-87DE-2417283E973D}" dt="2021-05-24T04:18:29.791" v="6764" actId="478"/>
          <ac:spMkLst>
            <pc:docMk/>
            <pc:sldMk cId="1363445805" sldId="270"/>
            <ac:spMk id="7" creationId="{81FC50EC-2041-4F4B-93E0-C03878A7B495}"/>
          </ac:spMkLst>
        </pc:spChg>
        <pc:spChg chg="add del mod">
          <ac:chgData name="Praveen Gowtham" userId="55f04b9adbe2a335" providerId="LiveId" clId="{8BC23B0B-726F-42CA-87DE-2417283E973D}" dt="2021-05-24T04:18:08.273" v="6763" actId="478"/>
          <ac:spMkLst>
            <pc:docMk/>
            <pc:sldMk cId="1363445805" sldId="270"/>
            <ac:spMk id="10" creationId="{9D306CF2-A785-4C19-919E-A95C3D6560ED}"/>
          </ac:spMkLst>
        </pc:spChg>
        <pc:spChg chg="add mod">
          <ac:chgData name="Praveen Gowtham" userId="55f04b9adbe2a335" providerId="LiveId" clId="{8BC23B0B-726F-42CA-87DE-2417283E973D}" dt="2021-05-24T16:30:19.029" v="7841"/>
          <ac:spMkLst>
            <pc:docMk/>
            <pc:sldMk cId="1363445805" sldId="270"/>
            <ac:spMk id="13" creationId="{DCEE5081-E5D2-413A-AEA8-946687B2D432}"/>
          </ac:spMkLst>
        </pc:spChg>
        <pc:picChg chg="del">
          <ac:chgData name="Praveen Gowtham" userId="55f04b9adbe2a335" providerId="LiveId" clId="{8BC23B0B-726F-42CA-87DE-2417283E973D}" dt="2021-05-24T04:07:51.354" v="6715" actId="478"/>
          <ac:picMkLst>
            <pc:docMk/>
            <pc:sldMk cId="1363445805" sldId="270"/>
            <ac:picMk id="3" creationId="{5B693E09-311C-4F77-83F4-D8EEC544E60F}"/>
          </ac:picMkLst>
        </pc:picChg>
        <pc:picChg chg="add mod">
          <ac:chgData name="Praveen Gowtham" userId="55f04b9adbe2a335" providerId="LiveId" clId="{8BC23B0B-726F-42CA-87DE-2417283E973D}" dt="2021-05-24T04:21:10.711" v="6769" actId="1076"/>
          <ac:picMkLst>
            <pc:docMk/>
            <pc:sldMk cId="1363445805" sldId="270"/>
            <ac:picMk id="6" creationId="{2D07BFE0-658F-406D-8163-3B43F7E6C59A}"/>
          </ac:picMkLst>
        </pc:picChg>
        <pc:picChg chg="add mod">
          <ac:chgData name="Praveen Gowtham" userId="55f04b9adbe2a335" providerId="LiveId" clId="{8BC23B0B-726F-42CA-87DE-2417283E973D}" dt="2021-05-24T04:24:45.424" v="6774" actId="1076"/>
          <ac:picMkLst>
            <pc:docMk/>
            <pc:sldMk cId="1363445805" sldId="270"/>
            <ac:picMk id="12" creationId="{B183A5C6-4F74-49DC-A802-E7011B56B836}"/>
          </ac:picMkLst>
        </pc:picChg>
        <pc:cxnChg chg="add del">
          <ac:chgData name="Praveen Gowtham" userId="55f04b9adbe2a335" providerId="LiveId" clId="{8BC23B0B-726F-42CA-87DE-2417283E973D}" dt="2021-05-24T04:20:37.926" v="6765" actId="478"/>
          <ac:cxnSpMkLst>
            <pc:docMk/>
            <pc:sldMk cId="1363445805" sldId="270"/>
            <ac:cxnSpMk id="9" creationId="{0468DD61-930D-4762-A5E9-C7FD84C68AF0}"/>
          </ac:cxnSpMkLst>
        </pc:cxnChg>
      </pc:sldChg>
      <pc:sldChg chg="addSp modSp add mod">
        <pc:chgData name="Praveen Gowtham" userId="55f04b9adbe2a335" providerId="LiveId" clId="{8BC23B0B-726F-42CA-87DE-2417283E973D}" dt="2021-05-24T16:25:58.562" v="7796" actId="20577"/>
        <pc:sldMkLst>
          <pc:docMk/>
          <pc:sldMk cId="3155680505" sldId="271"/>
        </pc:sldMkLst>
        <pc:spChg chg="add mod">
          <ac:chgData name="Praveen Gowtham" userId="55f04b9adbe2a335" providerId="LiveId" clId="{8BC23B0B-726F-42CA-87DE-2417283E973D}" dt="2021-05-24T15:59:01.729" v="7456" actId="14100"/>
          <ac:spMkLst>
            <pc:docMk/>
            <pc:sldMk cId="3155680505" sldId="271"/>
            <ac:spMk id="2" creationId="{6C476C97-07CE-4585-9347-6E010E9B22BB}"/>
          </ac:spMkLst>
        </pc:spChg>
        <pc:spChg chg="add mod">
          <ac:chgData name="Praveen Gowtham" userId="55f04b9adbe2a335" providerId="LiveId" clId="{8BC23B0B-726F-42CA-87DE-2417283E973D}" dt="2021-05-24T16:17:16.291" v="7605" actId="20577"/>
          <ac:spMkLst>
            <pc:docMk/>
            <pc:sldMk cId="3155680505" sldId="271"/>
            <ac:spMk id="3" creationId="{05686BDF-E861-45C0-B26A-0CB3E29E491D}"/>
          </ac:spMkLst>
        </pc:spChg>
        <pc:spChg chg="mod">
          <ac:chgData name="Praveen Gowtham" userId="55f04b9adbe2a335" providerId="LiveId" clId="{8BC23B0B-726F-42CA-87DE-2417283E973D}" dt="2021-05-24T16:25:58.562" v="7796" actId="20577"/>
          <ac:spMkLst>
            <pc:docMk/>
            <pc:sldMk cId="3155680505" sldId="271"/>
            <ac:spMk id="5" creationId="{77ED31A1-7BFC-4FA2-B3E8-875320DED1AD}"/>
          </ac:spMkLst>
        </pc:spChg>
        <pc:cxnChg chg="add">
          <ac:chgData name="Praveen Gowtham" userId="55f04b9adbe2a335" providerId="LiveId" clId="{8BC23B0B-726F-42CA-87DE-2417283E973D}" dt="2021-05-24T16:04:15.039" v="7485" actId="11529"/>
          <ac:cxnSpMkLst>
            <pc:docMk/>
            <pc:sldMk cId="3155680505" sldId="271"/>
            <ac:cxnSpMk id="8" creationId="{4315CBBC-D360-4531-8521-C63CA081E379}"/>
          </ac:cxnSpMkLst>
        </pc:cxnChg>
        <pc:cxnChg chg="add mod">
          <ac:chgData name="Praveen Gowtham" userId="55f04b9adbe2a335" providerId="LiveId" clId="{8BC23B0B-726F-42CA-87DE-2417283E973D}" dt="2021-05-24T16:17:35.522" v="7606" actId="1076"/>
          <ac:cxnSpMkLst>
            <pc:docMk/>
            <pc:sldMk cId="3155680505" sldId="271"/>
            <ac:cxnSpMk id="10" creationId="{67EF0B9E-FC6D-446C-9395-F67F4AF6068B}"/>
          </ac:cxnSpMkLst>
        </pc:cxnChg>
      </pc:sldChg>
      <pc:sldChg chg="modSp add del mod">
        <pc:chgData name="Praveen Gowtham" userId="55f04b9adbe2a335" providerId="LiveId" clId="{8BC23B0B-726F-42CA-87DE-2417283E973D}" dt="2021-05-24T16:35:46.666" v="7860" actId="47"/>
        <pc:sldMkLst>
          <pc:docMk/>
          <pc:sldMk cId="69026941" sldId="272"/>
        </pc:sldMkLst>
        <pc:spChg chg="mod">
          <ac:chgData name="Praveen Gowtham" userId="55f04b9adbe2a335" providerId="LiveId" clId="{8BC23B0B-726F-42CA-87DE-2417283E973D}" dt="2021-05-24T16:32:12.333" v="7854" actId="20577"/>
          <ac:spMkLst>
            <pc:docMk/>
            <pc:sldMk cId="69026941" sldId="272"/>
            <ac:spMk id="12" creationId="{E4D6B579-27D1-48E7-98FB-1A4FE60DB9B5}"/>
          </ac:spMkLst>
        </pc:spChg>
      </pc:sldChg>
      <pc:sldChg chg="addSp delSp modSp add mod">
        <pc:chgData name="Praveen Gowtham" userId="55f04b9adbe2a335" providerId="LiveId" clId="{8BC23B0B-726F-42CA-87DE-2417283E973D}" dt="2021-05-24T16:26:56.696" v="7832" actId="14100"/>
        <pc:sldMkLst>
          <pc:docMk/>
          <pc:sldMk cId="2501408058" sldId="273"/>
        </pc:sldMkLst>
        <pc:spChg chg="del">
          <ac:chgData name="Praveen Gowtham" userId="55f04b9adbe2a335" providerId="LiveId" clId="{8BC23B0B-726F-42CA-87DE-2417283E973D}" dt="2021-05-24T16:10:17.346" v="7511" actId="478"/>
          <ac:spMkLst>
            <pc:docMk/>
            <pc:sldMk cId="2501408058" sldId="273"/>
            <ac:spMk id="2" creationId="{6C476C97-07CE-4585-9347-6E010E9B22BB}"/>
          </ac:spMkLst>
        </pc:spChg>
        <pc:spChg chg="del">
          <ac:chgData name="Praveen Gowtham" userId="55f04b9adbe2a335" providerId="LiveId" clId="{8BC23B0B-726F-42CA-87DE-2417283E973D}" dt="2021-05-24T16:10:21.379" v="7512" actId="478"/>
          <ac:spMkLst>
            <pc:docMk/>
            <pc:sldMk cId="2501408058" sldId="273"/>
            <ac:spMk id="3" creationId="{05686BDF-E861-45C0-B26A-0CB3E29E491D}"/>
          </ac:spMkLst>
        </pc:spChg>
        <pc:spChg chg="mod">
          <ac:chgData name="Praveen Gowtham" userId="55f04b9adbe2a335" providerId="LiveId" clId="{8BC23B0B-726F-42CA-87DE-2417283E973D}" dt="2021-05-24T16:07:01.554" v="7510" actId="20577"/>
          <ac:spMkLst>
            <pc:docMk/>
            <pc:sldMk cId="2501408058" sldId="273"/>
            <ac:spMk id="4" creationId="{E7857137-707D-4EC0-A957-B1239B975296}"/>
          </ac:spMkLst>
        </pc:spChg>
        <pc:spChg chg="del">
          <ac:chgData name="Praveen Gowtham" userId="55f04b9adbe2a335" providerId="LiveId" clId="{8BC23B0B-726F-42CA-87DE-2417283E973D}" dt="2021-05-24T16:12:14.490" v="7516" actId="478"/>
          <ac:spMkLst>
            <pc:docMk/>
            <pc:sldMk cId="2501408058" sldId="273"/>
            <ac:spMk id="5" creationId="{77ED31A1-7BFC-4FA2-B3E8-875320DED1AD}"/>
          </ac:spMkLst>
        </pc:spChg>
        <pc:spChg chg="add mod">
          <ac:chgData name="Praveen Gowtham" userId="55f04b9adbe2a335" providerId="LiveId" clId="{8BC23B0B-726F-42CA-87DE-2417283E973D}" dt="2021-05-24T16:16:07.421" v="7591" actId="207"/>
          <ac:spMkLst>
            <pc:docMk/>
            <pc:sldMk cId="2501408058" sldId="273"/>
            <ac:spMk id="11" creationId="{418D2788-BC10-49E7-B150-6AC0FCA86D23}"/>
          </ac:spMkLst>
        </pc:spChg>
        <pc:spChg chg="add mod">
          <ac:chgData name="Praveen Gowtham" userId="55f04b9adbe2a335" providerId="LiveId" clId="{8BC23B0B-726F-42CA-87DE-2417283E973D}" dt="2021-05-24T16:14:52.223" v="7528" actId="1582"/>
          <ac:spMkLst>
            <pc:docMk/>
            <pc:sldMk cId="2501408058" sldId="273"/>
            <ac:spMk id="13" creationId="{762828E2-6734-4565-ACAF-021FD0CCD296}"/>
          </ac:spMkLst>
        </pc:spChg>
        <pc:spChg chg="add mod">
          <ac:chgData name="Praveen Gowtham" userId="55f04b9adbe2a335" providerId="LiveId" clId="{8BC23B0B-726F-42CA-87DE-2417283E973D}" dt="2021-05-24T16:26:48.818" v="7831" actId="1076"/>
          <ac:spMkLst>
            <pc:docMk/>
            <pc:sldMk cId="2501408058" sldId="273"/>
            <ac:spMk id="15" creationId="{09F098FE-1B05-41F8-8B5D-536301BC8F74}"/>
          </ac:spMkLst>
        </pc:spChg>
        <pc:picChg chg="del">
          <ac:chgData name="Praveen Gowtham" userId="55f04b9adbe2a335" providerId="LiveId" clId="{8BC23B0B-726F-42CA-87DE-2417283E973D}" dt="2021-05-24T16:10:17.346" v="7511" actId="478"/>
          <ac:picMkLst>
            <pc:docMk/>
            <pc:sldMk cId="2501408058" sldId="273"/>
            <ac:picMk id="6" creationId="{2D07BFE0-658F-406D-8163-3B43F7E6C59A}"/>
          </ac:picMkLst>
        </pc:picChg>
        <pc:picChg chg="add mod modCrop">
          <ac:chgData name="Praveen Gowtham" userId="55f04b9adbe2a335" providerId="LiveId" clId="{8BC23B0B-726F-42CA-87DE-2417283E973D}" dt="2021-05-24T16:13:31.070" v="7520" actId="1076"/>
          <ac:picMkLst>
            <pc:docMk/>
            <pc:sldMk cId="2501408058" sldId="273"/>
            <ac:picMk id="9" creationId="{C0C39CFE-6C11-42C1-BF9E-ABAFFCC09878}"/>
          </ac:picMkLst>
        </pc:picChg>
        <pc:picChg chg="del">
          <ac:chgData name="Praveen Gowtham" userId="55f04b9adbe2a335" providerId="LiveId" clId="{8BC23B0B-726F-42CA-87DE-2417283E973D}" dt="2021-05-24T16:10:17.346" v="7511" actId="478"/>
          <ac:picMkLst>
            <pc:docMk/>
            <pc:sldMk cId="2501408058" sldId="273"/>
            <ac:picMk id="12" creationId="{B183A5C6-4F74-49DC-A802-E7011B56B836}"/>
          </ac:picMkLst>
        </pc:picChg>
        <pc:cxnChg chg="del">
          <ac:chgData name="Praveen Gowtham" userId="55f04b9adbe2a335" providerId="LiveId" clId="{8BC23B0B-726F-42CA-87DE-2417283E973D}" dt="2021-05-24T16:10:17.346" v="7511" actId="478"/>
          <ac:cxnSpMkLst>
            <pc:docMk/>
            <pc:sldMk cId="2501408058" sldId="273"/>
            <ac:cxnSpMk id="8" creationId="{4315CBBC-D360-4531-8521-C63CA081E379}"/>
          </ac:cxnSpMkLst>
        </pc:cxnChg>
        <pc:cxnChg chg="del">
          <ac:chgData name="Praveen Gowtham" userId="55f04b9adbe2a335" providerId="LiveId" clId="{8BC23B0B-726F-42CA-87DE-2417283E973D}" dt="2021-05-24T16:10:17.346" v="7511" actId="478"/>
          <ac:cxnSpMkLst>
            <pc:docMk/>
            <pc:sldMk cId="2501408058" sldId="273"/>
            <ac:cxnSpMk id="10" creationId="{67EF0B9E-FC6D-446C-9395-F67F4AF6068B}"/>
          </ac:cxnSpMkLst>
        </pc:cxnChg>
        <pc:cxnChg chg="add mod">
          <ac:chgData name="Praveen Gowtham" userId="55f04b9adbe2a335" providerId="LiveId" clId="{8BC23B0B-726F-42CA-87DE-2417283E973D}" dt="2021-05-24T16:26:56.696" v="7832" actId="14100"/>
          <ac:cxnSpMkLst>
            <pc:docMk/>
            <pc:sldMk cId="2501408058" sldId="273"/>
            <ac:cxnSpMk id="14" creationId="{254DA077-AC7F-4F16-BDC2-1954719E8F91}"/>
          </ac:cxnSpMkLst>
        </pc:cxnChg>
      </pc:sldChg>
      <pc:sldChg chg="addSp delSp modSp add mod">
        <pc:chgData name="Praveen Gowtham" userId="55f04b9adbe2a335" providerId="LiveId" clId="{8BC23B0B-726F-42CA-87DE-2417283E973D}" dt="2021-05-24T17:10:28.272" v="8736" actId="20577"/>
        <pc:sldMkLst>
          <pc:docMk/>
          <pc:sldMk cId="4162543005" sldId="274"/>
        </pc:sldMkLst>
        <pc:spChg chg="mod">
          <ac:chgData name="Praveen Gowtham" userId="55f04b9adbe2a335" providerId="LiveId" clId="{8BC23B0B-726F-42CA-87DE-2417283E973D}" dt="2021-05-24T17:10:28.272" v="8736" actId="20577"/>
          <ac:spMkLst>
            <pc:docMk/>
            <pc:sldMk cId="4162543005" sldId="274"/>
            <ac:spMk id="4" creationId="{E7857137-707D-4EC0-A957-B1239B975296}"/>
          </ac:spMkLst>
        </pc:spChg>
        <pc:spChg chg="del">
          <ac:chgData name="Praveen Gowtham" userId="55f04b9adbe2a335" providerId="LiveId" clId="{8BC23B0B-726F-42CA-87DE-2417283E973D}" dt="2021-05-24T16:43:00.994" v="7977" actId="478"/>
          <ac:spMkLst>
            <pc:docMk/>
            <pc:sldMk cId="4162543005" sldId="274"/>
            <ac:spMk id="6" creationId="{D6947587-4180-44E0-A404-90663AD2D9CF}"/>
          </ac:spMkLst>
        </pc:spChg>
        <pc:spChg chg="add mod">
          <ac:chgData name="Praveen Gowtham" userId="55f04b9adbe2a335" providerId="LiveId" clId="{8BC23B0B-726F-42CA-87DE-2417283E973D}" dt="2021-05-24T16:49:33.290" v="8384" actId="20577"/>
          <ac:spMkLst>
            <pc:docMk/>
            <pc:sldMk cId="4162543005" sldId="274"/>
            <ac:spMk id="8" creationId="{23C0938C-5EF3-4507-B33E-76EC3D4C3942}"/>
          </ac:spMkLst>
        </pc:spChg>
        <pc:spChg chg="add mod">
          <ac:chgData name="Praveen Gowtham" userId="55f04b9adbe2a335" providerId="LiveId" clId="{8BC23B0B-726F-42CA-87DE-2417283E973D}" dt="2021-05-24T17:02:45.373" v="8520" actId="1076"/>
          <ac:spMkLst>
            <pc:docMk/>
            <pc:sldMk cId="4162543005" sldId="274"/>
            <ac:spMk id="9" creationId="{258A2A2C-449C-4656-A46B-0F7FD0471F4D}"/>
          </ac:spMkLst>
        </pc:spChg>
        <pc:spChg chg="del">
          <ac:chgData name="Praveen Gowtham" userId="55f04b9adbe2a335" providerId="LiveId" clId="{8BC23B0B-726F-42CA-87DE-2417283E973D}" dt="2021-05-24T16:43:00.994" v="7977" actId="478"/>
          <ac:spMkLst>
            <pc:docMk/>
            <pc:sldMk cId="4162543005" sldId="274"/>
            <ac:spMk id="10" creationId="{5BC6FE68-AA69-40DC-9172-34DEF36B5FC5}"/>
          </ac:spMkLst>
        </pc:spChg>
        <pc:spChg chg="del">
          <ac:chgData name="Praveen Gowtham" userId="55f04b9adbe2a335" providerId="LiveId" clId="{8BC23B0B-726F-42CA-87DE-2417283E973D}" dt="2021-05-24T16:43:00.994" v="7977" actId="478"/>
          <ac:spMkLst>
            <pc:docMk/>
            <pc:sldMk cId="4162543005" sldId="274"/>
            <ac:spMk id="12" creationId="{E4D6B579-27D1-48E7-98FB-1A4FE60DB9B5}"/>
          </ac:spMkLst>
        </pc:spChg>
        <pc:spChg chg="del">
          <ac:chgData name="Praveen Gowtham" userId="55f04b9adbe2a335" providerId="LiveId" clId="{8BC23B0B-726F-42CA-87DE-2417283E973D}" dt="2021-05-24T16:43:00.994" v="7977" actId="478"/>
          <ac:spMkLst>
            <pc:docMk/>
            <pc:sldMk cId="4162543005" sldId="274"/>
            <ac:spMk id="17" creationId="{6EB44880-2130-43DF-A481-9663730BB6B4}"/>
          </ac:spMkLst>
        </pc:spChg>
        <pc:spChg chg="add mod">
          <ac:chgData name="Praveen Gowtham" userId="55f04b9adbe2a335" providerId="LiveId" clId="{8BC23B0B-726F-42CA-87DE-2417283E973D}" dt="2021-05-24T17:08:31.339" v="8612" actId="1076"/>
          <ac:spMkLst>
            <pc:docMk/>
            <pc:sldMk cId="4162543005" sldId="274"/>
            <ac:spMk id="22" creationId="{8510F334-EC07-4BF7-9EDF-EDCD93EF1647}"/>
          </ac:spMkLst>
        </pc:spChg>
        <pc:spChg chg="add mod">
          <ac:chgData name="Praveen Gowtham" userId="55f04b9adbe2a335" providerId="LiveId" clId="{8BC23B0B-726F-42CA-87DE-2417283E973D}" dt="2021-05-24T17:10:01.214" v="8717" actId="20577"/>
          <ac:spMkLst>
            <pc:docMk/>
            <pc:sldMk cId="4162543005" sldId="274"/>
            <ac:spMk id="23" creationId="{9E40B39C-817A-4B05-AE14-AF9CB1D41A96}"/>
          </ac:spMkLst>
        </pc:spChg>
        <pc:picChg chg="add del mod">
          <ac:chgData name="Praveen Gowtham" userId="55f04b9adbe2a335" providerId="LiveId" clId="{8BC23B0B-726F-42CA-87DE-2417283E973D}" dt="2021-05-24T17:03:03.962" v="8524" actId="478"/>
          <ac:picMkLst>
            <pc:docMk/>
            <pc:sldMk cId="4162543005" sldId="274"/>
            <ac:picMk id="3" creationId="{D43F31A7-D874-4286-A89D-004011F06001}"/>
          </ac:picMkLst>
        </pc:picChg>
        <pc:picChg chg="del">
          <ac:chgData name="Praveen Gowtham" userId="55f04b9adbe2a335" providerId="LiveId" clId="{8BC23B0B-726F-42CA-87DE-2417283E973D}" dt="2021-05-24T16:43:00.994" v="7977" actId="478"/>
          <ac:picMkLst>
            <pc:docMk/>
            <pc:sldMk cId="4162543005" sldId="274"/>
            <ac:picMk id="5" creationId="{C1F5E590-BF87-4812-AE07-86232451CC73}"/>
          </ac:picMkLst>
        </pc:picChg>
        <pc:picChg chg="add mod">
          <ac:chgData name="Praveen Gowtham" userId="55f04b9adbe2a335" providerId="LiveId" clId="{8BC23B0B-726F-42CA-87DE-2417283E973D}" dt="2021-05-24T17:05:55.827" v="8543" actId="14100"/>
          <ac:picMkLst>
            <pc:docMk/>
            <pc:sldMk cId="4162543005" sldId="274"/>
            <ac:picMk id="11" creationId="{7F942B6A-3A8B-46CA-A34E-47DBF1DA43E2}"/>
          </ac:picMkLst>
        </pc:picChg>
        <pc:picChg chg="add mod">
          <ac:chgData name="Praveen Gowtham" userId="55f04b9adbe2a335" providerId="LiveId" clId="{8BC23B0B-726F-42CA-87DE-2417283E973D}" dt="2021-05-24T17:05:45.110" v="8541" actId="1076"/>
          <ac:picMkLst>
            <pc:docMk/>
            <pc:sldMk cId="4162543005" sldId="274"/>
            <ac:picMk id="14" creationId="{E4BF1353-AACF-4770-A6DE-9851F4C04863}"/>
          </ac:picMkLst>
        </pc:picChg>
        <pc:cxnChg chg="add mod">
          <ac:chgData name="Praveen Gowtham" userId="55f04b9adbe2a335" providerId="LiveId" clId="{8BC23B0B-726F-42CA-87DE-2417283E973D}" dt="2021-05-24T17:07:00.667" v="8552" actId="1582"/>
          <ac:cxnSpMkLst>
            <pc:docMk/>
            <pc:sldMk cId="4162543005" sldId="274"/>
            <ac:cxnSpMk id="16" creationId="{8EA7AC9E-4C89-4790-BB2D-87B33FC6028C}"/>
          </ac:cxnSpMkLst>
        </pc:cxnChg>
        <pc:cxnChg chg="add mod">
          <ac:chgData name="Praveen Gowtham" userId="55f04b9adbe2a335" providerId="LiveId" clId="{8BC23B0B-726F-42CA-87DE-2417283E973D}" dt="2021-05-24T17:07:00.667" v="8552" actId="1582"/>
          <ac:cxnSpMkLst>
            <pc:docMk/>
            <pc:sldMk cId="4162543005" sldId="274"/>
            <ac:cxnSpMk id="18" creationId="{B3107561-552D-4AD9-A5D1-343B507EBC07}"/>
          </ac:cxnSpMkLst>
        </pc:cxnChg>
      </pc:sldChg>
      <pc:sldChg chg="addSp delSp modSp add mod">
        <pc:chgData name="Praveen Gowtham" userId="55f04b9adbe2a335" providerId="LiveId" clId="{8BC23B0B-726F-42CA-87DE-2417283E973D}" dt="2021-05-24T17:19:03.810" v="9378" actId="115"/>
        <pc:sldMkLst>
          <pc:docMk/>
          <pc:sldMk cId="600412007" sldId="275"/>
        </pc:sldMkLst>
        <pc:spChg chg="mod">
          <ac:chgData name="Praveen Gowtham" userId="55f04b9adbe2a335" providerId="LiveId" clId="{8BC23B0B-726F-42CA-87DE-2417283E973D}" dt="2021-05-24T17:15:18.322" v="9010" actId="20577"/>
          <ac:spMkLst>
            <pc:docMk/>
            <pc:sldMk cId="600412007" sldId="275"/>
            <ac:spMk id="4" creationId="{E7857137-707D-4EC0-A957-B1239B975296}"/>
          </ac:spMkLst>
        </pc:spChg>
        <pc:spChg chg="mod">
          <ac:chgData name="Praveen Gowtham" userId="55f04b9adbe2a335" providerId="LiveId" clId="{8BC23B0B-726F-42CA-87DE-2417283E973D}" dt="2021-05-24T17:19:03.810" v="9378" actId="115"/>
          <ac:spMkLst>
            <pc:docMk/>
            <pc:sldMk cId="600412007" sldId="275"/>
            <ac:spMk id="8" creationId="{23C0938C-5EF3-4507-B33E-76EC3D4C3942}"/>
          </ac:spMkLst>
        </pc:spChg>
        <pc:spChg chg="del mod">
          <ac:chgData name="Praveen Gowtham" userId="55f04b9adbe2a335" providerId="LiveId" clId="{8BC23B0B-726F-42CA-87DE-2417283E973D}" dt="2021-05-24T17:13:21.200" v="8892" actId="478"/>
          <ac:spMkLst>
            <pc:docMk/>
            <pc:sldMk cId="600412007" sldId="275"/>
            <ac:spMk id="9" creationId="{258A2A2C-449C-4656-A46B-0F7FD0471F4D}"/>
          </ac:spMkLst>
        </pc:spChg>
        <pc:spChg chg="add mod">
          <ac:chgData name="Praveen Gowtham" userId="55f04b9adbe2a335" providerId="LiveId" clId="{8BC23B0B-726F-42CA-87DE-2417283E973D}" dt="2021-05-24T17:16:55.832" v="9167" actId="20577"/>
          <ac:spMkLst>
            <pc:docMk/>
            <pc:sldMk cId="600412007" sldId="275"/>
            <ac:spMk id="12" creationId="{F79F256E-6FAE-4B73-A9E2-E00705730FC5}"/>
          </ac:spMkLst>
        </pc:spChg>
        <pc:spChg chg="add mod">
          <ac:chgData name="Praveen Gowtham" userId="55f04b9adbe2a335" providerId="LiveId" clId="{8BC23B0B-726F-42CA-87DE-2417283E973D}" dt="2021-05-24T17:18:08.173" v="9346" actId="20577"/>
          <ac:spMkLst>
            <pc:docMk/>
            <pc:sldMk cId="600412007" sldId="275"/>
            <ac:spMk id="13" creationId="{58E04658-7A76-4560-895F-48E82F3B431F}"/>
          </ac:spMkLst>
        </pc:spChg>
        <pc:spChg chg="add mod">
          <ac:chgData name="Praveen Gowtham" userId="55f04b9adbe2a335" providerId="LiveId" clId="{8BC23B0B-726F-42CA-87DE-2417283E973D}" dt="2021-05-24T17:18:52.272" v="9374" actId="20577"/>
          <ac:spMkLst>
            <pc:docMk/>
            <pc:sldMk cId="600412007" sldId="275"/>
            <ac:spMk id="15" creationId="{7B74D295-7DB0-445F-97BC-C1A8A750AA4E}"/>
          </ac:spMkLst>
        </pc:spChg>
        <pc:spChg chg="del">
          <ac:chgData name="Praveen Gowtham" userId="55f04b9adbe2a335" providerId="LiveId" clId="{8BC23B0B-726F-42CA-87DE-2417283E973D}" dt="2021-05-24T17:13:25.111" v="8893" actId="478"/>
          <ac:spMkLst>
            <pc:docMk/>
            <pc:sldMk cId="600412007" sldId="275"/>
            <ac:spMk id="22" creationId="{8510F334-EC07-4BF7-9EDF-EDCD93EF1647}"/>
          </ac:spMkLst>
        </pc:spChg>
        <pc:spChg chg="del">
          <ac:chgData name="Praveen Gowtham" userId="55f04b9adbe2a335" providerId="LiveId" clId="{8BC23B0B-726F-42CA-87DE-2417283E973D}" dt="2021-05-24T17:12:18.850" v="8764" actId="478"/>
          <ac:spMkLst>
            <pc:docMk/>
            <pc:sldMk cId="600412007" sldId="275"/>
            <ac:spMk id="23" creationId="{9E40B39C-817A-4B05-AE14-AF9CB1D41A96}"/>
          </ac:spMkLst>
        </pc:spChg>
        <pc:picChg chg="del">
          <ac:chgData name="Praveen Gowtham" userId="55f04b9adbe2a335" providerId="LiveId" clId="{8BC23B0B-726F-42CA-87DE-2417283E973D}" dt="2021-05-24T17:12:20.648" v="8765" actId="478"/>
          <ac:picMkLst>
            <pc:docMk/>
            <pc:sldMk cId="600412007" sldId="275"/>
            <ac:picMk id="11" creationId="{7F942B6A-3A8B-46CA-A34E-47DBF1DA43E2}"/>
          </ac:picMkLst>
        </pc:picChg>
        <pc:picChg chg="del">
          <ac:chgData name="Praveen Gowtham" userId="55f04b9adbe2a335" providerId="LiveId" clId="{8BC23B0B-726F-42CA-87DE-2417283E973D}" dt="2021-05-24T17:12:22.652" v="8766" actId="478"/>
          <ac:picMkLst>
            <pc:docMk/>
            <pc:sldMk cId="600412007" sldId="275"/>
            <ac:picMk id="14" creationId="{E4BF1353-AACF-4770-A6DE-9851F4C04863}"/>
          </ac:picMkLst>
        </pc:picChg>
        <pc:cxnChg chg="del">
          <ac:chgData name="Praveen Gowtham" userId="55f04b9adbe2a335" providerId="LiveId" clId="{8BC23B0B-726F-42CA-87DE-2417283E973D}" dt="2021-05-24T17:13:25.111" v="8893" actId="478"/>
          <ac:cxnSpMkLst>
            <pc:docMk/>
            <pc:sldMk cId="600412007" sldId="275"/>
            <ac:cxnSpMk id="16" creationId="{8EA7AC9E-4C89-4790-BB2D-87B33FC6028C}"/>
          </ac:cxnSpMkLst>
        </pc:cxnChg>
        <pc:cxnChg chg="del">
          <ac:chgData name="Praveen Gowtham" userId="55f04b9adbe2a335" providerId="LiveId" clId="{8BC23B0B-726F-42CA-87DE-2417283E973D}" dt="2021-05-24T17:13:25.111" v="8893" actId="478"/>
          <ac:cxnSpMkLst>
            <pc:docMk/>
            <pc:sldMk cId="600412007" sldId="275"/>
            <ac:cxnSpMk id="18" creationId="{B3107561-552D-4AD9-A5D1-343B507EBC0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2T19:50:51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2T19:50:52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2T19:50:51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2T19:50:52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93E8-9698-4E4D-B85F-63F1BB4C153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96E4-F697-4CF3-A17E-11573A42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95BBD-1775-43AC-BC79-5ABABA94E6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rgbClr val="00B0F0"/>
              </a:gs>
              <a:gs pos="24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68580" tIns="34290" rIns="68580" bIns="3429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Dissolved Oxygen on the California Coastline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2160C-6CDA-4227-B9F3-958131EC1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Praveen Gowtham</a:t>
            </a:r>
          </a:p>
          <a:p>
            <a:r>
              <a:rPr lang="en-US" dirty="0" err="1"/>
              <a:t>SpringBoard</a:t>
            </a:r>
            <a:r>
              <a:rPr lang="en-US" dirty="0"/>
              <a:t> Data </a:t>
            </a:r>
            <a:r>
              <a:rPr lang="en-US" dirty="0" err="1"/>
              <a:t>StoryTelling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Nutrients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93E09-311C-4F77-83F4-D8EEC544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89" y="1301149"/>
            <a:ext cx="3927895" cy="5237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D31A1-7BFC-4FA2-B3E8-875320DED1AD}"/>
              </a:ext>
            </a:extLst>
          </p:cNvPr>
          <p:cNvSpPr txBox="1"/>
          <p:nvPr/>
        </p:nvSpPr>
        <p:spPr>
          <a:xfrm>
            <a:off x="235789" y="1380226"/>
            <a:ext cx="5756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</a:t>
            </a:r>
            <a:r>
              <a:rPr lang="en-US" baseline="-25000" dirty="0"/>
              <a:t>2</a:t>
            </a:r>
            <a:r>
              <a:rPr lang="en-US" dirty="0"/>
              <a:t> concentration decreases with increasing</a:t>
            </a:r>
          </a:p>
          <a:p>
            <a:r>
              <a:rPr lang="en-US" dirty="0"/>
              <a:t>phosphate/nitrate nutrient concentration linearly. </a:t>
            </a:r>
          </a:p>
          <a:p>
            <a:endParaRPr lang="en-US" dirty="0"/>
          </a:p>
          <a:p>
            <a:r>
              <a:rPr lang="en-US" dirty="0"/>
              <a:t>Dissolved O</a:t>
            </a:r>
            <a:r>
              <a:rPr lang="en-US" baseline="-25000" dirty="0"/>
              <a:t>2 </a:t>
            </a:r>
            <a:r>
              <a:rPr lang="en-US" dirty="0"/>
              <a:t>at high PO</a:t>
            </a:r>
            <a:r>
              <a:rPr lang="en-US" baseline="-25000" dirty="0"/>
              <a:t>4</a:t>
            </a:r>
            <a:r>
              <a:rPr lang="en-US" dirty="0"/>
              <a:t> goes to total oxygen absence.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Nutrients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7BFE0-658F-406D-8163-3B43F7E6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21" y="1227269"/>
            <a:ext cx="3663007" cy="244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83A5C6-4F74-49DC-A802-E7011B56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54" y="3967395"/>
            <a:ext cx="3760774" cy="2507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EE5081-E5D2-413A-AEA8-946687B2D432}"/>
              </a:ext>
            </a:extLst>
          </p:cNvPr>
          <p:cNvSpPr txBox="1"/>
          <p:nvPr/>
        </p:nvSpPr>
        <p:spPr>
          <a:xfrm>
            <a:off x="138023" y="1119266"/>
            <a:ext cx="57566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In first 200 m :</a:t>
            </a:r>
          </a:p>
          <a:p>
            <a:endParaRPr lang="en-US" dirty="0"/>
          </a:p>
          <a:p>
            <a:r>
              <a:rPr lang="en-US" dirty="0"/>
              <a:t>Nitrates/phosphates drop, O</a:t>
            </a:r>
            <a:r>
              <a:rPr lang="en-US" baseline="-25000" dirty="0"/>
              <a:t>2</a:t>
            </a:r>
            <a:r>
              <a:rPr lang="en-US" dirty="0"/>
              <a:t> increases </a:t>
            </a:r>
          </a:p>
          <a:p>
            <a:endParaRPr lang="en-US" dirty="0"/>
          </a:p>
          <a:p>
            <a:r>
              <a:rPr lang="en-US" dirty="0"/>
              <a:t>Process for creating phytoplankton:</a:t>
            </a:r>
          </a:p>
          <a:p>
            <a:endParaRPr lang="en-US" dirty="0"/>
          </a:p>
          <a:p>
            <a:r>
              <a:rPr lang="pl-PL" b="0" i="0" dirty="0">
                <a:effectLst/>
                <a:latin typeface="Georgia" panose="02040502050405020303" pitchFamily="18" charset="0"/>
              </a:rPr>
              <a:t>106 CO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+ 120 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O + 16 HNO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 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PO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4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→ light →  (CH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O)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106</a:t>
            </a:r>
            <a:r>
              <a:rPr lang="pl-PL" b="0" i="0" dirty="0">
                <a:effectLst/>
                <a:latin typeface="Georgia" panose="02040502050405020303" pitchFamily="18" charset="0"/>
              </a:rPr>
              <a:t>(NH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)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16</a:t>
            </a:r>
            <a:r>
              <a:rPr lang="pl-PL" b="0" i="0" dirty="0">
                <a:effectLst/>
                <a:latin typeface="Georgia" panose="02040502050405020303" pitchFamily="18" charset="0"/>
              </a:rPr>
              <a:t>PO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4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+ 137O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+ Photosynthesis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Phosphates/Nitrates from deep ocean</a:t>
            </a:r>
          </a:p>
          <a:p>
            <a:r>
              <a:rPr lang="en-US" dirty="0"/>
              <a:t>and sediment (mid-depth): upwelling, diffusion</a:t>
            </a:r>
          </a:p>
          <a:p>
            <a:endParaRPr lang="en-US" dirty="0"/>
          </a:p>
          <a:p>
            <a:r>
              <a:rPr lang="en-US" dirty="0"/>
              <a:t>Max in PO4 at mid-depth (not being eaten at fast enough rate).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4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Nutrients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31A1-7BFC-4FA2-B3E8-875320DED1AD}"/>
              </a:ext>
            </a:extLst>
          </p:cNvPr>
          <p:cNvSpPr txBox="1"/>
          <p:nvPr/>
        </p:nvSpPr>
        <p:spPr>
          <a:xfrm>
            <a:off x="138023" y="1119266"/>
            <a:ext cx="57566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In first 200 m :</a:t>
            </a:r>
          </a:p>
          <a:p>
            <a:endParaRPr lang="en-US" dirty="0"/>
          </a:p>
          <a:p>
            <a:r>
              <a:rPr lang="en-US" dirty="0"/>
              <a:t>Nitrates/phosphates drop, O</a:t>
            </a:r>
            <a:r>
              <a:rPr lang="en-US" baseline="-25000" dirty="0"/>
              <a:t>2</a:t>
            </a:r>
            <a:r>
              <a:rPr lang="en-US" dirty="0"/>
              <a:t> increases </a:t>
            </a:r>
          </a:p>
          <a:p>
            <a:endParaRPr lang="en-US" dirty="0"/>
          </a:p>
          <a:p>
            <a:r>
              <a:rPr lang="en-US" dirty="0"/>
              <a:t>Process for creating phytoplankton:</a:t>
            </a:r>
          </a:p>
          <a:p>
            <a:endParaRPr lang="en-US" dirty="0"/>
          </a:p>
          <a:p>
            <a:r>
              <a:rPr lang="pl-PL" b="0" i="0" dirty="0">
                <a:effectLst/>
                <a:latin typeface="Georgia" panose="02040502050405020303" pitchFamily="18" charset="0"/>
              </a:rPr>
              <a:t>106 CO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+ 120 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O + 16 HNO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 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PO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4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→ light →  (CH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r>
              <a:rPr lang="pl-PL" b="0" i="0" dirty="0">
                <a:effectLst/>
                <a:latin typeface="Georgia" panose="02040502050405020303" pitchFamily="18" charset="0"/>
              </a:rPr>
              <a:t>O)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106</a:t>
            </a:r>
            <a:r>
              <a:rPr lang="pl-PL" b="0" i="0" dirty="0">
                <a:effectLst/>
                <a:latin typeface="Georgia" panose="02040502050405020303" pitchFamily="18" charset="0"/>
              </a:rPr>
              <a:t>(NH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3</a:t>
            </a:r>
            <a:r>
              <a:rPr lang="pl-PL" b="0" i="0" dirty="0">
                <a:effectLst/>
                <a:latin typeface="Georgia" panose="02040502050405020303" pitchFamily="18" charset="0"/>
              </a:rPr>
              <a:t>)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16</a:t>
            </a:r>
            <a:r>
              <a:rPr lang="pl-PL" b="0" i="0" dirty="0">
                <a:effectLst/>
                <a:latin typeface="Georgia" panose="02040502050405020303" pitchFamily="18" charset="0"/>
              </a:rPr>
              <a:t>PO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4</a:t>
            </a:r>
            <a:r>
              <a:rPr lang="pl-PL" b="0" i="0" dirty="0">
                <a:effectLst/>
                <a:latin typeface="Georgia" panose="02040502050405020303" pitchFamily="18" charset="0"/>
              </a:rPr>
              <a:t> + 137O</a:t>
            </a:r>
            <a:r>
              <a:rPr lang="pl-PL" b="0" i="0" baseline="-25000" dirty="0">
                <a:effectLst/>
                <a:latin typeface="Georgia" panose="02040502050405020303" pitchFamily="18" charset="0"/>
              </a:rPr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+ Photosynthesis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Phosphates/Nitrates from deep ocean</a:t>
            </a:r>
          </a:p>
          <a:p>
            <a:r>
              <a:rPr lang="en-US" dirty="0"/>
              <a:t>and sediment (mid-depth): upwelling, diffusion</a:t>
            </a:r>
          </a:p>
          <a:p>
            <a:endParaRPr lang="en-US" dirty="0"/>
          </a:p>
          <a:p>
            <a:r>
              <a:rPr lang="en-US" dirty="0"/>
              <a:t>Max in PO4 at mid-depth (not being eaten at fast enough rate).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7BFE0-658F-406D-8163-3B43F7E6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21" y="1227269"/>
            <a:ext cx="3663007" cy="244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83A5C6-4F74-49DC-A802-E7011B56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54" y="3967395"/>
            <a:ext cx="3760774" cy="25071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76C97-07CE-4585-9347-6E010E9B22BB}"/>
              </a:ext>
            </a:extLst>
          </p:cNvPr>
          <p:cNvSpPr/>
          <p:nvPr/>
        </p:nvSpPr>
        <p:spPr>
          <a:xfrm>
            <a:off x="8241102" y="1477991"/>
            <a:ext cx="465826" cy="81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86BDF-E861-45C0-B26A-0CB3E29E491D}"/>
              </a:ext>
            </a:extLst>
          </p:cNvPr>
          <p:cNvSpPr txBox="1"/>
          <p:nvPr/>
        </p:nvSpPr>
        <p:spPr>
          <a:xfrm>
            <a:off x="6096000" y="990090"/>
            <a:ext cx="155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light, hypoxic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15CBBC-D360-4531-8521-C63CA081E379}"/>
              </a:ext>
            </a:extLst>
          </p:cNvPr>
          <p:cNvCxnSpPr/>
          <p:nvPr/>
        </p:nvCxnSpPr>
        <p:spPr>
          <a:xfrm>
            <a:off x="6573328" y="21968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EF0B9E-FC6D-446C-9395-F67F4AF6068B}"/>
              </a:ext>
            </a:extLst>
          </p:cNvPr>
          <p:cNvCxnSpPr>
            <a:cxnSpLocks/>
          </p:cNvCxnSpPr>
          <p:nvPr/>
        </p:nvCxnSpPr>
        <p:spPr>
          <a:xfrm>
            <a:off x="7311477" y="1256023"/>
            <a:ext cx="895119" cy="273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8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Aerobic Bacteria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9CFE-6C11-42C1-BF9E-ABAFFCC0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/>
          <a:stretch/>
        </p:blipFill>
        <p:spPr>
          <a:xfrm>
            <a:off x="5170098" y="1633276"/>
            <a:ext cx="6347066" cy="47330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2828E2-6734-4565-ACAF-021FD0CCD296}"/>
              </a:ext>
            </a:extLst>
          </p:cNvPr>
          <p:cNvSpPr/>
          <p:nvPr/>
        </p:nvSpPr>
        <p:spPr>
          <a:xfrm>
            <a:off x="5170098" y="4175183"/>
            <a:ext cx="2346385" cy="21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D2788-BC10-49E7-B150-6AC0FCA86D23}"/>
              </a:ext>
            </a:extLst>
          </p:cNvPr>
          <p:cNvSpPr txBox="1"/>
          <p:nvPr/>
        </p:nvSpPr>
        <p:spPr>
          <a:xfrm>
            <a:off x="2127849" y="3611592"/>
            <a:ext cx="269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Consume organic decay,</a:t>
            </a:r>
          </a:p>
          <a:p>
            <a:r>
              <a:rPr lang="en-US" dirty="0">
                <a:solidFill>
                  <a:srgbClr val="FF0000"/>
                </a:solidFill>
              </a:rPr>
              <a:t>O2 for respiration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4DA077-AC7F-4F16-BDC2-1954719E8F91}"/>
              </a:ext>
            </a:extLst>
          </p:cNvPr>
          <p:cNvCxnSpPr>
            <a:cxnSpLocks/>
          </p:cNvCxnSpPr>
          <p:nvPr/>
        </p:nvCxnSpPr>
        <p:spPr>
          <a:xfrm>
            <a:off x="4600755" y="4405223"/>
            <a:ext cx="396814" cy="125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F098FE-1B05-41F8-8B5D-536301BC8F74}"/>
              </a:ext>
            </a:extLst>
          </p:cNvPr>
          <p:cNvSpPr txBox="1"/>
          <p:nvPr/>
        </p:nvSpPr>
        <p:spPr>
          <a:xfrm>
            <a:off x="2127849" y="4454105"/>
            <a:ext cx="269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O2 plummets, low O2</a:t>
            </a:r>
          </a:p>
          <a:p>
            <a:r>
              <a:rPr lang="en-US" dirty="0">
                <a:solidFill>
                  <a:srgbClr val="FF0000"/>
                </a:solidFill>
              </a:rPr>
              <a:t>resupply</a:t>
            </a:r>
          </a:p>
        </p:txBody>
      </p:sp>
    </p:spTree>
    <p:extLst>
      <p:ext uri="{BB962C8B-B14F-4D97-AF65-F5344CB8AC3E}">
        <p14:creationId xmlns:p14="http://schemas.microsoft.com/office/powerpoint/2010/main" val="250140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Depth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35955E-C4C5-414F-9120-7BDE0826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4" y="1055748"/>
            <a:ext cx="4284111" cy="2856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C9956B-11CE-43B9-AB63-60686449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4" y="3975162"/>
            <a:ext cx="4169091" cy="27793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B44880-2130-43DF-A481-9663730BB6B4}"/>
              </a:ext>
            </a:extLst>
          </p:cNvPr>
          <p:cNvSpPr txBox="1"/>
          <p:nvPr/>
        </p:nvSpPr>
        <p:spPr>
          <a:xfrm>
            <a:off x="431321" y="1345721"/>
            <a:ext cx="558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oxygen levels hit a minimum in a depth region of ~ 200 – 1000 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3C18C-6CA6-4D59-901D-B803BF270EB9}"/>
              </a:ext>
            </a:extLst>
          </p:cNvPr>
          <p:cNvSpPr txBox="1"/>
          <p:nvPr/>
        </p:nvSpPr>
        <p:spPr>
          <a:xfrm>
            <a:off x="310897" y="4542783"/>
            <a:ext cx="558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</a:t>
            </a:r>
            <a:r>
              <a:rPr lang="en-US" baseline="-25000" dirty="0"/>
              <a:t>2</a:t>
            </a:r>
            <a:r>
              <a:rPr lang="en-US" dirty="0"/>
              <a:t> &lt; 1.4 mL/L: most hypoxic water samples at depths of ~ 200 -1000 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A49A2-ECE0-4DD3-9C76-72C715AEE8AC}"/>
              </a:ext>
            </a:extLst>
          </p:cNvPr>
          <p:cNvSpPr txBox="1"/>
          <p:nvPr/>
        </p:nvSpPr>
        <p:spPr>
          <a:xfrm>
            <a:off x="310896" y="5992483"/>
            <a:ext cx="616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histogram not best way to represent this.</a:t>
            </a:r>
          </a:p>
        </p:txBody>
      </p:sp>
    </p:spTree>
    <p:extLst>
      <p:ext uri="{BB962C8B-B14F-4D97-AF65-F5344CB8AC3E}">
        <p14:creationId xmlns:p14="http://schemas.microsoft.com/office/powerpoint/2010/main" val="150157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Depth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35955E-C4C5-414F-9120-7BDE0826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4" y="1055748"/>
            <a:ext cx="4284111" cy="28560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B44880-2130-43DF-A481-9663730BB6B4}"/>
              </a:ext>
            </a:extLst>
          </p:cNvPr>
          <p:cNvSpPr txBox="1"/>
          <p:nvPr/>
        </p:nvSpPr>
        <p:spPr>
          <a:xfrm>
            <a:off x="431321" y="1345721"/>
            <a:ext cx="558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oxygen levels hit a minimum in a depth region of ~ 200 – 1000 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3C18C-6CA6-4D59-901D-B803BF270EB9}"/>
              </a:ext>
            </a:extLst>
          </p:cNvPr>
          <p:cNvSpPr txBox="1"/>
          <p:nvPr/>
        </p:nvSpPr>
        <p:spPr>
          <a:xfrm>
            <a:off x="431321" y="4985605"/>
            <a:ext cx="558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in a depth range of water being hypoxic vs. </a:t>
            </a:r>
          </a:p>
          <a:p>
            <a:r>
              <a:rPr lang="en-US" dirty="0"/>
              <a:t>ocean depth (O</a:t>
            </a:r>
            <a:r>
              <a:rPr lang="en-US" baseline="-25000" dirty="0"/>
              <a:t>2</a:t>
            </a:r>
            <a:r>
              <a:rPr lang="en-US" dirty="0"/>
              <a:t> &lt; 1.4 ml/L).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17D7B-B489-4FA8-868F-62BFD7D26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4" y="4038422"/>
            <a:ext cx="4176914" cy="27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7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Nutrients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44880-2130-43DF-A481-9663730BB6B4}"/>
              </a:ext>
            </a:extLst>
          </p:cNvPr>
          <p:cNvSpPr txBox="1"/>
          <p:nvPr/>
        </p:nvSpPr>
        <p:spPr>
          <a:xfrm>
            <a:off x="431321" y="1345721"/>
            <a:ext cx="558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oxygen levels hit a minimum in a depth region of ~ 200 – 1000 m. </a:t>
            </a:r>
          </a:p>
          <a:p>
            <a:endParaRPr lang="en-US" dirty="0"/>
          </a:p>
          <a:p>
            <a:r>
              <a:rPr lang="en-US" dirty="0"/>
              <a:t>Nearly all water from 400-1000 m is hypoxic.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17D7B-B489-4FA8-868F-62BFD7D26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51" y="3192979"/>
            <a:ext cx="5108369" cy="3405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65A6E-4E37-4000-91D3-EC01DA383CF8}"/>
              </a:ext>
            </a:extLst>
          </p:cNvPr>
          <p:cNvSpPr txBox="1"/>
          <p:nvPr/>
        </p:nvSpPr>
        <p:spPr>
          <a:xfrm>
            <a:off x="7145548" y="2361384"/>
            <a:ext cx="390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Oxygen Minimum Zone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687DB-B243-4B6A-B190-D1036F120033}"/>
              </a:ext>
            </a:extLst>
          </p:cNvPr>
          <p:cNvCxnSpPr>
            <a:cxnSpLocks/>
          </p:cNvCxnSpPr>
          <p:nvPr/>
        </p:nvCxnSpPr>
        <p:spPr>
          <a:xfrm>
            <a:off x="8494143" y="2784436"/>
            <a:ext cx="0" cy="128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4E2A5B-DB45-43A5-B512-B2408CA22A6D}"/>
              </a:ext>
            </a:extLst>
          </p:cNvPr>
          <p:cNvSpPr txBox="1"/>
          <p:nvPr/>
        </p:nvSpPr>
        <p:spPr>
          <a:xfrm>
            <a:off x="431321" y="3827890"/>
            <a:ext cx="55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occur? </a:t>
            </a:r>
          </a:p>
        </p:txBody>
      </p:sp>
    </p:spTree>
    <p:extLst>
      <p:ext uri="{BB962C8B-B14F-4D97-AF65-F5344CB8AC3E}">
        <p14:creationId xmlns:p14="http://schemas.microsoft.com/office/powerpoint/2010/main" val="424102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Spatial Mapping of Oxygen Minimum Zone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44880-2130-43DF-A481-9663730BB6B4}"/>
              </a:ext>
            </a:extLst>
          </p:cNvPr>
          <p:cNvSpPr txBox="1"/>
          <p:nvPr/>
        </p:nvSpPr>
        <p:spPr>
          <a:xfrm>
            <a:off x="5198853" y="1322717"/>
            <a:ext cx="63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Latitude/Longitude </a:t>
            </a:r>
            <a:r>
              <a:rPr lang="en-US" b="1" u="sng" dirty="0" err="1"/>
              <a:t>Coords</a:t>
            </a:r>
            <a:r>
              <a:rPr lang="en-US" b="1" u="sng" dirty="0"/>
              <a:t> of Hypoxic points at 200 m – 1000 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5E590-BF87-4812-AE07-86232451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79" y="1766619"/>
            <a:ext cx="6667500" cy="476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6FE68-AA69-40DC-9172-34DEF36B5FC5}"/>
              </a:ext>
            </a:extLst>
          </p:cNvPr>
          <p:cNvSpPr txBox="1"/>
          <p:nvPr/>
        </p:nvSpPr>
        <p:spPr>
          <a:xfrm>
            <a:off x="201283" y="2320506"/>
            <a:ext cx="3824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 minimum zone (OMZ) extends</a:t>
            </a:r>
          </a:p>
          <a:p>
            <a:r>
              <a:rPr lang="en-US" dirty="0"/>
              <a:t>from continental shelf break out to</a:t>
            </a:r>
          </a:p>
          <a:p>
            <a:r>
              <a:rPr lang="en-US" dirty="0"/>
              <a:t>open ocean.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947587-4180-44E0-A404-90663AD2D9CF}"/>
              </a:ext>
            </a:extLst>
          </p:cNvPr>
          <p:cNvSpPr/>
          <p:nvPr/>
        </p:nvSpPr>
        <p:spPr>
          <a:xfrm>
            <a:off x="1860429" y="3313981"/>
            <a:ext cx="253041" cy="1068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6B579-27D1-48E7-98FB-1A4FE60DB9B5}"/>
              </a:ext>
            </a:extLst>
          </p:cNvPr>
          <p:cNvSpPr txBox="1"/>
          <p:nvPr/>
        </p:nvSpPr>
        <p:spPr>
          <a:xfrm>
            <a:off x="201281" y="4482556"/>
            <a:ext cx="382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concentration off Southern California.</a:t>
            </a:r>
          </a:p>
        </p:txBody>
      </p:sp>
    </p:spTree>
    <p:extLst>
      <p:ext uri="{BB962C8B-B14F-4D97-AF65-F5344CB8AC3E}">
        <p14:creationId xmlns:p14="http://schemas.microsoft.com/office/powerpoint/2010/main" val="397782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Coastal Hypoxia Leakage?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0938C-5EF3-4507-B33E-76EC3D4C3942}"/>
              </a:ext>
            </a:extLst>
          </p:cNvPr>
          <p:cNvSpPr txBox="1"/>
          <p:nvPr/>
        </p:nvSpPr>
        <p:spPr>
          <a:xfrm>
            <a:off x="97764" y="1193017"/>
            <a:ext cx="52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Mid-depth OMZ is natural and persistent feature on many western coasts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A2A2C-449C-4656-A46B-0F7FD0471F4D}"/>
              </a:ext>
            </a:extLst>
          </p:cNvPr>
          <p:cNvSpPr txBox="1"/>
          <p:nvPr/>
        </p:nvSpPr>
        <p:spPr>
          <a:xfrm>
            <a:off x="97764" y="2282821"/>
            <a:ext cx="52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leakage into shallow waters: increasing threat with rising global temperature (thermocline into shallower waters)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42B6A-3A8B-46CA-A34E-47DBF1DA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10" y="4476805"/>
            <a:ext cx="3170664" cy="2113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BF1353-AACF-4770-A6DE-9851F4C0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6" y="1042358"/>
            <a:ext cx="4493757" cy="32098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A7AC9E-4C89-4790-BB2D-87B33FC6028C}"/>
              </a:ext>
            </a:extLst>
          </p:cNvPr>
          <p:cNvCxnSpPr>
            <a:cxnSpLocks/>
          </p:cNvCxnSpPr>
          <p:nvPr/>
        </p:nvCxnSpPr>
        <p:spPr>
          <a:xfrm flipV="1">
            <a:off x="5043577" y="2648281"/>
            <a:ext cx="4077419" cy="1603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107561-552D-4AD9-A5D1-343B507EBC07}"/>
              </a:ext>
            </a:extLst>
          </p:cNvPr>
          <p:cNvCxnSpPr>
            <a:cxnSpLocks/>
          </p:cNvCxnSpPr>
          <p:nvPr/>
        </p:nvCxnSpPr>
        <p:spPr>
          <a:xfrm flipV="1">
            <a:off x="5043577" y="3505504"/>
            <a:ext cx="4710023" cy="746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10F334-EC07-4BF7-9EDF-EDCD93EF1647}"/>
              </a:ext>
            </a:extLst>
          </p:cNvPr>
          <p:cNvSpPr txBox="1"/>
          <p:nvPr/>
        </p:nvSpPr>
        <p:spPr>
          <a:xfrm>
            <a:off x="1964550" y="4063374"/>
            <a:ext cx="329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leakage of OMZ from deep into continental shelf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0B39C-817A-4B05-AE14-AF9CB1D41A96}"/>
              </a:ext>
            </a:extLst>
          </p:cNvPr>
          <p:cNvSpPr txBox="1"/>
          <p:nvPr/>
        </p:nvSpPr>
        <p:spPr>
          <a:xfrm>
            <a:off x="6096000" y="5169311"/>
            <a:ext cx="329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increase in coastal</a:t>
            </a:r>
          </a:p>
          <a:p>
            <a:r>
              <a:rPr lang="en-US" dirty="0"/>
              <a:t>hypoxic events </a:t>
            </a:r>
          </a:p>
        </p:txBody>
      </p:sp>
    </p:spTree>
    <p:extLst>
      <p:ext uri="{BB962C8B-B14F-4D97-AF65-F5344CB8AC3E}">
        <p14:creationId xmlns:p14="http://schemas.microsoft.com/office/powerpoint/2010/main" val="416254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0938C-5EF3-4507-B33E-76EC3D4C3942}"/>
              </a:ext>
            </a:extLst>
          </p:cNvPr>
          <p:cNvSpPr txBox="1"/>
          <p:nvPr/>
        </p:nvSpPr>
        <p:spPr>
          <a:xfrm>
            <a:off x="6984518" y="3694333"/>
            <a:ext cx="52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Future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F256E-6FAE-4B73-A9E2-E00705730FC5}"/>
              </a:ext>
            </a:extLst>
          </p:cNvPr>
          <p:cNvSpPr txBox="1"/>
          <p:nvPr/>
        </p:nvSpPr>
        <p:spPr>
          <a:xfrm>
            <a:off x="195530" y="1167443"/>
            <a:ext cx="518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Hypoxia at mid-depths / OMZ </a:t>
            </a:r>
            <a:r>
              <a:rPr lang="en-US" dirty="0">
                <a:sym typeface="Wingdings" panose="05000000000000000000" pitchFamily="2" charset="2"/>
              </a:rPr>
              <a:t> natural phenomenon off Southern Cal coast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04658-7A76-4560-895F-48E82F3B431F}"/>
              </a:ext>
            </a:extLst>
          </p:cNvPr>
          <p:cNvSpPr txBox="1"/>
          <p:nvPr/>
        </p:nvSpPr>
        <p:spPr>
          <a:xfrm>
            <a:off x="195530" y="2292706"/>
            <a:ext cx="5184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areas of low oxygen should be </a:t>
            </a:r>
            <a:r>
              <a:rPr lang="en-US" dirty="0" err="1"/>
              <a:t>payed</a:t>
            </a:r>
            <a:r>
              <a:rPr lang="en-US" dirty="0"/>
              <a:t> attention to as climate warms. </a:t>
            </a:r>
          </a:p>
          <a:p>
            <a:endParaRPr lang="en-US" dirty="0"/>
          </a:p>
          <a:p>
            <a:r>
              <a:rPr lang="en-US" dirty="0"/>
              <a:t>Small changes in physical variables can lead to large and drastic changes in entire system.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4D295-7DB0-445F-97BC-C1A8A750AA4E}"/>
              </a:ext>
            </a:extLst>
          </p:cNvPr>
          <p:cNvSpPr txBox="1"/>
          <p:nvPr/>
        </p:nvSpPr>
        <p:spPr>
          <a:xfrm>
            <a:off x="6984519" y="4174880"/>
            <a:ext cx="5221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 of dissolved O2 levels on coastal shelves </a:t>
            </a:r>
          </a:p>
          <a:p>
            <a:endParaRPr lang="en-US" dirty="0"/>
          </a:p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Time series analysis of coastal and connected open ocean surface temperatures/chlorophyll.</a:t>
            </a:r>
          </a:p>
          <a:p>
            <a:endParaRPr lang="en-US" dirty="0"/>
          </a:p>
          <a:p>
            <a:r>
              <a:rPr lang="en-US" dirty="0"/>
              <a:t>Time series regression models may be useful here.</a:t>
            </a:r>
          </a:p>
        </p:txBody>
      </p:sp>
    </p:spTree>
    <p:extLst>
      <p:ext uri="{BB962C8B-B14F-4D97-AF65-F5344CB8AC3E}">
        <p14:creationId xmlns:p14="http://schemas.microsoft.com/office/powerpoint/2010/main" val="6004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California Coastal Economies / Food Source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9E1381-0C5B-42DF-B888-F981F260EF10}"/>
                  </a:ext>
                </a:extLst>
              </p14:cNvPr>
              <p14:cNvContentPartPr/>
              <p14:nvPr/>
            </p14:nvContentPartPr>
            <p14:xfrm>
              <a:off x="7257125" y="464640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9E1381-0C5B-42DF-B888-F981F260E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8125" y="4637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A8DB3F-6189-4847-A3CE-8D12AA338EA0}"/>
                  </a:ext>
                </a:extLst>
              </p14:cNvPr>
              <p14:cNvContentPartPr/>
              <p14:nvPr/>
            </p14:nvContentPartPr>
            <p14:xfrm>
              <a:off x="7257125" y="464640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A8DB3F-6189-4847-A3CE-8D12AA338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8125" y="463740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F72352-D85C-41E9-A080-B722D431D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43" y="1490652"/>
            <a:ext cx="5882238" cy="4411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E611C-E9C3-4697-A375-4A8AF549F8F4}"/>
              </a:ext>
            </a:extLst>
          </p:cNvPr>
          <p:cNvSpPr txBox="1"/>
          <p:nvPr/>
        </p:nvSpPr>
        <p:spPr>
          <a:xfrm>
            <a:off x="5975229" y="1121320"/>
            <a:ext cx="446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California Fisheries: Catch and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5B748-C695-49CD-89A3-426BF46499C8}"/>
              </a:ext>
            </a:extLst>
          </p:cNvPr>
          <p:cNvSpPr txBox="1"/>
          <p:nvPr/>
        </p:nvSpPr>
        <p:spPr>
          <a:xfrm>
            <a:off x="254019" y="1305986"/>
            <a:ext cx="511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Scale: Order 100-500 M lbs. of fish landed per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Value of order $200M USD/year.</a:t>
            </a:r>
          </a:p>
        </p:txBody>
      </p:sp>
      <p:pic>
        <p:nvPicPr>
          <p:cNvPr id="24" name="Picture 23" descr="A picture containing water, swimming, blue, fish&#10;&#10;Description automatically generated">
            <a:extLst>
              <a:ext uri="{FF2B5EF4-FFF2-40B4-BE49-F238E27FC236}">
                <a16:creationId xmlns:a16="http://schemas.microsoft.com/office/drawing/2014/main" id="{5E2770F2-1CFE-4BDC-90FD-A50665B7F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4" y="3061521"/>
            <a:ext cx="2419635" cy="11941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5052FB-5A79-4B4F-9B9F-42BE568FFC97}"/>
              </a:ext>
            </a:extLst>
          </p:cNvPr>
          <p:cNvSpPr/>
          <p:nvPr/>
        </p:nvSpPr>
        <p:spPr>
          <a:xfrm>
            <a:off x="2748951" y="3525328"/>
            <a:ext cx="1132935" cy="17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FF0CB-272D-4463-B375-F66BD95CB5FC}"/>
              </a:ext>
            </a:extLst>
          </p:cNvPr>
          <p:cNvSpPr txBox="1"/>
          <p:nvPr/>
        </p:nvSpPr>
        <p:spPr>
          <a:xfrm>
            <a:off x="2498809" y="4646405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Flounder, sole, halibut,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0056-39CE-4D51-8CD2-6B012B8A399A}"/>
              </a:ext>
            </a:extLst>
          </p:cNvPr>
          <p:cNvSpPr txBox="1"/>
          <p:nvPr/>
        </p:nvSpPr>
        <p:spPr>
          <a:xfrm>
            <a:off x="0" y="3973346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Pelagic 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D5840-1DC0-4EC0-8843-606FA3896C65}"/>
              </a:ext>
            </a:extLst>
          </p:cNvPr>
          <p:cNvSpPr txBox="1"/>
          <p:nvPr/>
        </p:nvSpPr>
        <p:spPr>
          <a:xfrm>
            <a:off x="3881886" y="3449326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&gt;  30M lbs./year</a:t>
            </a:r>
          </a:p>
        </p:txBody>
      </p:sp>
      <p:pic>
        <p:nvPicPr>
          <p:cNvPr id="28" name="Picture 27" descr="Demersal Flat Fish">
            <a:extLst>
              <a:ext uri="{FF2B5EF4-FFF2-40B4-BE49-F238E27FC236}">
                <a16:creationId xmlns:a16="http://schemas.microsoft.com/office/drawing/2014/main" id="{AC60BBB4-A3C9-4F69-89D2-F9F05E9A80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" y="4388446"/>
            <a:ext cx="2326281" cy="161909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A974621-5F52-409D-B34D-A5C69C41A6FB}"/>
              </a:ext>
            </a:extLst>
          </p:cNvPr>
          <p:cNvSpPr/>
          <p:nvPr/>
        </p:nvSpPr>
        <p:spPr>
          <a:xfrm>
            <a:off x="2748950" y="4992501"/>
            <a:ext cx="1132935" cy="17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5208C-005F-4319-A242-56A28BB7E332}"/>
              </a:ext>
            </a:extLst>
          </p:cNvPr>
          <p:cNvSpPr txBox="1"/>
          <p:nvPr/>
        </p:nvSpPr>
        <p:spPr>
          <a:xfrm>
            <a:off x="3881886" y="4916499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&gt;  15M lbs./year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864737-1AED-4249-A8DE-45A73BFD9BF1}"/>
              </a:ext>
            </a:extLst>
          </p:cNvPr>
          <p:cNvSpPr txBox="1"/>
          <p:nvPr/>
        </p:nvSpPr>
        <p:spPr>
          <a:xfrm>
            <a:off x="2498809" y="3171089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Sardines, Mackerel, 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1E434-4248-4337-90C4-C6348FA7EF50}"/>
              </a:ext>
            </a:extLst>
          </p:cNvPr>
          <p:cNvSpPr txBox="1"/>
          <p:nvPr/>
        </p:nvSpPr>
        <p:spPr>
          <a:xfrm>
            <a:off x="-2324" y="4371193"/>
            <a:ext cx="2419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Demersal Fish</a:t>
            </a:r>
          </a:p>
        </p:txBody>
      </p:sp>
    </p:spTree>
    <p:extLst>
      <p:ext uri="{BB962C8B-B14F-4D97-AF65-F5344CB8AC3E}">
        <p14:creationId xmlns:p14="http://schemas.microsoft.com/office/powerpoint/2010/main" val="36255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Ocean-life Health/Diversity</a:t>
            </a:r>
            <a:endParaRPr lang="en-US" sz="2400" dirty="0"/>
          </a:p>
        </p:txBody>
      </p:sp>
      <p:pic>
        <p:nvPicPr>
          <p:cNvPr id="7" name="Picture 6" descr="Demersal Flat Fish">
            <a:extLst>
              <a:ext uri="{FF2B5EF4-FFF2-40B4-BE49-F238E27FC236}">
                <a16:creationId xmlns:a16="http://schemas.microsoft.com/office/drawing/2014/main" id="{9487DD97-A898-464A-AA86-B00D0C4540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" y="3100253"/>
            <a:ext cx="2798936" cy="1948060"/>
          </a:xfrm>
          <a:prstGeom prst="rect">
            <a:avLst/>
          </a:prstGeom>
        </p:spPr>
      </p:pic>
      <p:pic>
        <p:nvPicPr>
          <p:cNvPr id="9" name="Picture 8" descr="A picture containing water, swimming, blue, fish&#10;&#10;Description automatically generated">
            <a:extLst>
              <a:ext uri="{FF2B5EF4-FFF2-40B4-BE49-F238E27FC236}">
                <a16:creationId xmlns:a16="http://schemas.microsoft.com/office/drawing/2014/main" id="{8AA52110-51AA-449B-941B-CB23F6FC3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" y="1186713"/>
            <a:ext cx="3718245" cy="1835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CFD164-D2AD-41BE-9DB3-091A897354F0}"/>
              </a:ext>
            </a:extLst>
          </p:cNvPr>
          <p:cNvSpPr txBox="1"/>
          <p:nvPr/>
        </p:nvSpPr>
        <p:spPr>
          <a:xfrm>
            <a:off x="54892" y="3059668"/>
            <a:ext cx="36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Demersal Fish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9E1381-0C5B-42DF-B888-F981F260EF10}"/>
                  </a:ext>
                </a:extLst>
              </p14:cNvPr>
              <p14:cNvContentPartPr/>
              <p14:nvPr/>
            </p14:nvContentPartPr>
            <p14:xfrm>
              <a:off x="7257125" y="464640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9E1381-0C5B-42DF-B888-F981F260E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25" y="4637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A8DB3F-6189-4847-A3CE-8D12AA338EA0}"/>
                  </a:ext>
                </a:extLst>
              </p14:cNvPr>
              <p14:cNvContentPartPr/>
              <p14:nvPr/>
            </p14:nvContentPartPr>
            <p14:xfrm>
              <a:off x="7257125" y="464640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A8DB3F-6189-4847-A3CE-8D12AA338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125" y="46374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F3FDF72-2312-43B8-82D5-1FEACC65A838}"/>
              </a:ext>
            </a:extLst>
          </p:cNvPr>
          <p:cNvSpPr txBox="1"/>
          <p:nvPr/>
        </p:nvSpPr>
        <p:spPr>
          <a:xfrm>
            <a:off x="8621204" y="1137665"/>
            <a:ext cx="244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Water Column</a:t>
            </a:r>
          </a:p>
        </p:txBody>
      </p:sp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B8BCA17D-07B2-46F1-B7E8-4A1D8DE99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05" y="1639256"/>
            <a:ext cx="5239227" cy="386469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D48CDB-142B-454B-B43E-F7C6455A0FE9}"/>
              </a:ext>
            </a:extLst>
          </p:cNvPr>
          <p:cNvCxnSpPr>
            <a:cxnSpLocks/>
          </p:cNvCxnSpPr>
          <p:nvPr/>
        </p:nvCxnSpPr>
        <p:spPr>
          <a:xfrm>
            <a:off x="3916393" y="1451061"/>
            <a:ext cx="6705599" cy="839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BF1F19-BB1D-423D-8096-D76ADE8331FB}"/>
              </a:ext>
            </a:extLst>
          </p:cNvPr>
          <p:cNvCxnSpPr>
            <a:cxnSpLocks/>
          </p:cNvCxnSpPr>
          <p:nvPr/>
        </p:nvCxnSpPr>
        <p:spPr>
          <a:xfrm flipV="1">
            <a:off x="3127413" y="2382228"/>
            <a:ext cx="5769296" cy="1726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F79EDC-EE9A-4299-A7F7-E5C407401C20}"/>
              </a:ext>
            </a:extLst>
          </p:cNvPr>
          <p:cNvSpPr txBox="1"/>
          <p:nvPr/>
        </p:nvSpPr>
        <p:spPr>
          <a:xfrm>
            <a:off x="54892" y="2652469"/>
            <a:ext cx="36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Pelagic Fish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E65AF1-AA4F-4EF3-92C7-D9CB39B54A65}"/>
              </a:ext>
            </a:extLst>
          </p:cNvPr>
          <p:cNvSpPr txBox="1"/>
          <p:nvPr/>
        </p:nvSpPr>
        <p:spPr>
          <a:xfrm>
            <a:off x="126520" y="5823032"/>
            <a:ext cx="511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health depends on physical properties through water column and from shelf to open ocean</a:t>
            </a:r>
          </a:p>
        </p:txBody>
      </p:sp>
    </p:spTree>
    <p:extLst>
      <p:ext uri="{BB962C8B-B14F-4D97-AF65-F5344CB8AC3E}">
        <p14:creationId xmlns:p14="http://schemas.microsoft.com/office/powerpoint/2010/main" val="25462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C625C-F4FB-430E-A919-8FD96F8477A7}"/>
              </a:ext>
            </a:extLst>
          </p:cNvPr>
          <p:cNvSpPr txBox="1"/>
          <p:nvPr/>
        </p:nvSpPr>
        <p:spPr>
          <a:xfrm>
            <a:off x="229896" y="1266140"/>
            <a:ext cx="5463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Dissolved O2 is key for: Fish, mollusks, bacterial life.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61EE4-D962-4100-A5FA-F757802293A0}"/>
              </a:ext>
            </a:extLst>
          </p:cNvPr>
          <p:cNvSpPr txBox="1"/>
          <p:nvPr/>
        </p:nvSpPr>
        <p:spPr>
          <a:xfrm>
            <a:off x="229896" y="3817373"/>
            <a:ext cx="54635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Questions:</a:t>
            </a:r>
          </a:p>
          <a:p>
            <a:r>
              <a:rPr lang="en-US" sz="2000" b="1" dirty="0"/>
              <a:t>How is O2 distributed in coastal oceans?</a:t>
            </a:r>
          </a:p>
          <a:p>
            <a:endParaRPr lang="en-US" sz="2000" b="1" dirty="0"/>
          </a:p>
          <a:p>
            <a:r>
              <a:rPr lang="en-US" sz="2000" b="1" dirty="0"/>
              <a:t>What are driving factors?</a:t>
            </a:r>
          </a:p>
          <a:p>
            <a:endParaRPr lang="en-US" sz="2000" b="1" dirty="0"/>
          </a:p>
          <a:p>
            <a:r>
              <a:rPr lang="en-US" sz="2000" b="1" dirty="0"/>
              <a:t>Are there signs of oxygen stress that could be affecting coastal fish communities?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889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California Cooperative Fisheries Investigation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CalCoFI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04E48F3-60E6-4EC6-ACEC-B95C99CD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39" y="2501660"/>
            <a:ext cx="6439618" cy="3863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A3D953-7146-490A-948E-B9F3432DA704}"/>
              </a:ext>
            </a:extLst>
          </p:cNvPr>
          <p:cNvSpPr txBox="1"/>
          <p:nvPr/>
        </p:nvSpPr>
        <p:spPr>
          <a:xfrm>
            <a:off x="235789" y="1265208"/>
            <a:ext cx="4468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Ongoing study since 1949.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 bottle samples at depth from over 1000 stations at regular time intervals.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 physical variables (Temp, Salinity, O2,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Dissolved Oxygen and Temperature/Water Density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31A1-7BFC-4FA2-B3E8-875320DED1AD}"/>
              </a:ext>
            </a:extLst>
          </p:cNvPr>
          <p:cNvSpPr txBox="1"/>
          <p:nvPr/>
        </p:nvSpPr>
        <p:spPr>
          <a:xfrm>
            <a:off x="235789" y="1380226"/>
            <a:ext cx="575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O2 vs T and water density – mirror each other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Very clearly there are 3 different regimes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69A65-7B69-45DE-89D4-BC01458B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18" y="1473680"/>
            <a:ext cx="3652926" cy="48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Depth-Stratified O2 vs T behavior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26A83B-B0FC-451C-84FF-42FEBEF5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51" y="3983008"/>
            <a:ext cx="4008066" cy="2672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FCA52A-3AC5-4E7F-A4FA-2D5696F3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51" y="1185234"/>
            <a:ext cx="4008066" cy="2672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47AB65-3042-4612-9AEC-84C347D7A2AF}"/>
              </a:ext>
            </a:extLst>
          </p:cNvPr>
          <p:cNvSpPr txBox="1"/>
          <p:nvPr/>
        </p:nvSpPr>
        <p:spPr>
          <a:xfrm>
            <a:off x="282427" y="1921569"/>
            <a:ext cx="5272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regimes of dissolved O</a:t>
            </a:r>
            <a:r>
              <a:rPr lang="en-US" baseline="-25000" dirty="0"/>
              <a:t>2</a:t>
            </a:r>
            <a:r>
              <a:rPr lang="en-US" dirty="0"/>
              <a:t> vs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Three different depth ranges</a:t>
            </a:r>
          </a:p>
          <a:p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1DCF438-8258-4AF2-9F83-8AC6FC941E35}"/>
              </a:ext>
            </a:extLst>
          </p:cNvPr>
          <p:cNvSpPr/>
          <p:nvPr/>
        </p:nvSpPr>
        <p:spPr>
          <a:xfrm>
            <a:off x="2311879" y="2375140"/>
            <a:ext cx="333555" cy="586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Depth-Stratified O2 vs T behavior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CDFFE-E43E-4D09-84A4-3A25D11E2783}"/>
              </a:ext>
            </a:extLst>
          </p:cNvPr>
          <p:cNvSpPr txBox="1"/>
          <p:nvPr/>
        </p:nvSpPr>
        <p:spPr>
          <a:xfrm>
            <a:off x="1230704" y="1458374"/>
            <a:ext cx="527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 follows similar trend.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64D59-8FB6-45CE-B704-345879F5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44" y="3890571"/>
            <a:ext cx="3991441" cy="2660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546F95-79C1-48A7-954E-7E56A4753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43" y="1133366"/>
            <a:ext cx="3991441" cy="2660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F38F1A-591B-44E5-972B-0167A83CAF43}"/>
              </a:ext>
            </a:extLst>
          </p:cNvPr>
          <p:cNvSpPr txBox="1"/>
          <p:nvPr/>
        </p:nvSpPr>
        <p:spPr>
          <a:xfrm>
            <a:off x="382439" y="2633932"/>
            <a:ext cx="5272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upper layer: O2 increases as density increases.</a:t>
            </a:r>
          </a:p>
          <a:p>
            <a:endParaRPr lang="en-US" b="1" dirty="0"/>
          </a:p>
          <a:p>
            <a:r>
              <a:rPr lang="en-US" b="1" dirty="0"/>
              <a:t>In middle layer: situation reverses.</a:t>
            </a:r>
          </a:p>
          <a:p>
            <a:endParaRPr lang="en-US" b="1" dirty="0"/>
          </a:p>
          <a:p>
            <a:r>
              <a:rPr lang="en-US" b="1" dirty="0"/>
              <a:t>In deep: Oxygen recovers as water starts to get denser and denser.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546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857137-707D-4EC0-A957-B1239B975296}"/>
              </a:ext>
            </a:extLst>
          </p:cNvPr>
          <p:cNvSpPr txBox="1">
            <a:spLocks/>
          </p:cNvSpPr>
          <p:nvPr/>
        </p:nvSpPr>
        <p:spPr>
          <a:xfrm>
            <a:off x="0" y="-8808"/>
            <a:ext cx="12192000" cy="937956"/>
          </a:xfrm>
          <a:prstGeom prst="rect">
            <a:avLst/>
          </a:prstGeom>
          <a:gradFill>
            <a:gsLst>
              <a:gs pos="0">
                <a:srgbClr val="00B0F0"/>
              </a:gs>
              <a:gs pos="23000">
                <a:srgbClr val="0070C0"/>
              </a:gs>
              <a:gs pos="100000">
                <a:srgbClr val="000066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Temperature, Salinity and dissolved O</a:t>
            </a:r>
            <a:r>
              <a: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aseline="-2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284D7-4C87-474D-A5EB-1E593F2E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050025"/>
            <a:ext cx="4265045" cy="2843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9F1AD-64A4-43BA-A621-ED6598AE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3941186"/>
            <a:ext cx="4265045" cy="2843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DBFC44-EC03-454C-B430-37F28578CE32}"/>
              </a:ext>
            </a:extLst>
          </p:cNvPr>
          <p:cNvSpPr txBox="1"/>
          <p:nvPr/>
        </p:nvSpPr>
        <p:spPr>
          <a:xfrm>
            <a:off x="414068" y="1239390"/>
            <a:ext cx="3824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constant density/temperature at shallowest depths.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E64C5-0D0D-422B-ABF3-7FA5AE6EC80B}"/>
              </a:ext>
            </a:extLst>
          </p:cNvPr>
          <p:cNvSpPr txBox="1"/>
          <p:nvPr/>
        </p:nvSpPr>
        <p:spPr>
          <a:xfrm>
            <a:off x="5905687" y="2479339"/>
            <a:ext cx="13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Pycnocline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4A83C7-6BAD-42DA-AC4B-10FA71C134C6}"/>
              </a:ext>
            </a:extLst>
          </p:cNvPr>
          <p:cNvSpPr txBox="1"/>
          <p:nvPr/>
        </p:nvSpPr>
        <p:spPr>
          <a:xfrm>
            <a:off x="5974326" y="5915528"/>
            <a:ext cx="15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Thermocline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24594C-4A25-4516-BF42-117FCCF08EC3}"/>
              </a:ext>
            </a:extLst>
          </p:cNvPr>
          <p:cNvCxnSpPr/>
          <p:nvPr/>
        </p:nvCxnSpPr>
        <p:spPr>
          <a:xfrm>
            <a:off x="3416060" y="31572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9FB150-3312-4837-9BDC-55CAA0DB9FEC}"/>
              </a:ext>
            </a:extLst>
          </p:cNvPr>
          <p:cNvCxnSpPr>
            <a:cxnSpLocks/>
          </p:cNvCxnSpPr>
          <p:nvPr/>
        </p:nvCxnSpPr>
        <p:spPr>
          <a:xfrm flipH="1">
            <a:off x="7280695" y="5308121"/>
            <a:ext cx="1092679" cy="731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F354F-6D56-42A4-8908-FB1C11BEDA79}"/>
              </a:ext>
            </a:extLst>
          </p:cNvPr>
          <p:cNvCxnSpPr>
            <a:cxnSpLocks/>
          </p:cNvCxnSpPr>
          <p:nvPr/>
        </p:nvCxnSpPr>
        <p:spPr>
          <a:xfrm flipH="1" flipV="1">
            <a:off x="7044906" y="2664005"/>
            <a:ext cx="1153065" cy="6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650BA3-8147-45EE-9153-5009D5ADC6B9}"/>
              </a:ext>
            </a:extLst>
          </p:cNvPr>
          <p:cNvSpPr txBox="1"/>
          <p:nvPr/>
        </p:nvSpPr>
        <p:spPr>
          <a:xfrm>
            <a:off x="414068" y="2215704"/>
            <a:ext cx="3628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Steep T, density gradient: </a:t>
            </a:r>
          </a:p>
          <a:p>
            <a:r>
              <a:rPr lang="en-US" dirty="0"/>
              <a:t>Prevents oxygen rich surface water</a:t>
            </a:r>
          </a:p>
          <a:p>
            <a:r>
              <a:rPr lang="en-US" dirty="0"/>
              <a:t>from mixing effectively into the deep.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4D883B0-0DFB-4C6B-B2BB-5BF5703F4987}"/>
              </a:ext>
            </a:extLst>
          </p:cNvPr>
          <p:cNvSpPr/>
          <p:nvPr/>
        </p:nvSpPr>
        <p:spPr>
          <a:xfrm>
            <a:off x="1690778" y="3441934"/>
            <a:ext cx="195532" cy="598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D7CE8-22F1-4C06-9AE6-78B9BCC88E93}"/>
              </a:ext>
            </a:extLst>
          </p:cNvPr>
          <p:cNvSpPr txBox="1"/>
          <p:nvPr/>
        </p:nvSpPr>
        <p:spPr>
          <a:xfrm>
            <a:off x="414068" y="4890003"/>
            <a:ext cx="614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Factor in O2 level plummeting.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3062A-37FA-48AD-BB50-AAED6376B3C4}"/>
              </a:ext>
            </a:extLst>
          </p:cNvPr>
          <p:cNvSpPr txBox="1"/>
          <p:nvPr/>
        </p:nvSpPr>
        <p:spPr>
          <a:xfrm>
            <a:off x="1086397" y="4137976"/>
            <a:ext cx="614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O2 minimum</a:t>
            </a:r>
          </a:p>
        </p:txBody>
      </p:sp>
    </p:spTree>
    <p:extLst>
      <p:ext uri="{BB962C8B-B14F-4D97-AF65-F5344CB8AC3E}">
        <p14:creationId xmlns:p14="http://schemas.microsoft.com/office/powerpoint/2010/main" val="339318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805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Wingdings</vt:lpstr>
      <vt:lpstr>Office Theme</vt:lpstr>
      <vt:lpstr>Dissolved Oxygen on the California Coastline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Gowtham</dc:creator>
  <cp:lastModifiedBy>Praveen Gowtham</cp:lastModifiedBy>
  <cp:revision>2</cp:revision>
  <dcterms:created xsi:type="dcterms:W3CDTF">2021-05-12T19:06:40Z</dcterms:created>
  <dcterms:modified xsi:type="dcterms:W3CDTF">2021-05-24T18:04:57Z</dcterms:modified>
</cp:coreProperties>
</file>