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7" r:id="rId8"/>
    <p:sldId id="261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1634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3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2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17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7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f/fc/GiantEagle.svg/1280px-GiantEagl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07" y="0"/>
            <a:ext cx="6952495" cy="42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44219" y="5931470"/>
            <a:ext cx="4669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Erik Wright, Eli Coyle, Aaron Noll, William Kurek</a:t>
            </a:r>
            <a:endParaRPr lang="en-US" sz="16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6862" y="3971447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Giant Eagle Checkout Area </a:t>
            </a:r>
            <a:endParaRPr lang="en-US" sz="32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47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Problem Solutions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5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Concluding Remarks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eckout01cut-2.jpg (500×68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557" y="313038"/>
            <a:ext cx="2731864" cy="372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0" name="TextBox 9"/>
          <p:cNvSpPr txBox="1"/>
          <p:nvPr/>
        </p:nvSpPr>
        <p:spPr>
          <a:xfrm>
            <a:off x="503454" y="1061739"/>
            <a:ext cx="7693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Giant Eagle has two ways for customers to purchase items:</a:t>
            </a:r>
          </a:p>
          <a:p>
            <a:pPr marL="285750" indent="-285750">
              <a:buFontTx/>
              <a:buChar char="-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Checkout stations where an employee scans the customer’s items</a:t>
            </a:r>
          </a:p>
          <a:p>
            <a:pPr marL="285750" indent="-285750">
              <a:buFontTx/>
              <a:buChar char="-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Self-checkout stations where the customer scans their own items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454" y="2643441"/>
            <a:ext cx="62845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Our project’s goal was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Analyze the differences between the two types of checkout stations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Determine if one is more useful than the other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Introduction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454" y="4624685"/>
            <a:ext cx="104775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problems we chose to solve will help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Increase customer happiness by reducing the amount of time customers must wait in 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Improve company profits by decreasing the amount of time cashiers are idle</a:t>
            </a:r>
          </a:p>
        </p:txBody>
      </p:sp>
    </p:spTree>
    <p:extLst>
      <p:ext uri="{BB962C8B-B14F-4D97-AF65-F5344CB8AC3E}">
        <p14:creationId xmlns:p14="http://schemas.microsoft.com/office/powerpoint/2010/main" val="243312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Problems to Solve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240" y="974679"/>
            <a:ext cx="8893767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Which results in shorter wait times: cashier or self-checkout?</a:t>
            </a:r>
          </a:p>
          <a:p>
            <a:pPr lvl="1"/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Lowers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time spent waiting in line, making customers more happy. If it is found that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self-checkout lanes are significantly faster,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store could save money by not hiring as many employees</a:t>
            </a:r>
          </a:p>
          <a:p>
            <a:pPr marL="342900" indent="-342900">
              <a:buAutoNum type="arabicPeriod"/>
            </a:pP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What are the optimal number of lanes to have open on an average day?</a:t>
            </a:r>
          </a:p>
          <a:p>
            <a:pPr lvl="1"/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will find the optimal balance between maximizing speed of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service and diminishing returns  (extra lanes that do not get used as frequently)</a:t>
            </a:r>
          </a:p>
          <a:p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How often does a customer at the self-service station require an employee’s help with a transaction?</a:t>
            </a:r>
          </a:p>
          <a:p>
            <a:pPr lvl="1"/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benefit of self-checkout lanes is that a single employee may manage multiple lanes; this benefit is lost if customers spend too much time waiting for an employee to assist them. If this is the case, improving the software in self-checkout lanes or making more lanes cashier-checkout may be necessary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4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Data Collection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2155" y="871402"/>
                <a:ext cx="10353450" cy="5607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collected the following data from a nearby Giant Eagle: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 between arrivals into the system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let us calculate the average inter-arrival time and fit those arrivals to a distribution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inter-arrival time: 22.48319328</a:t>
                </a:r>
              </a:p>
              <a:p>
                <a:pPr lvl="1"/>
                <a:endParaRPr lang="en-US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avg. amount for a cashier to handle a customer and the avg. number of items they scanned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let us calculate a service rate for cashier checkout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cashier-checkout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service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time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items</m:t>
                        </m:r>
                      </m:den>
                    </m:f>
                  </m:oMath>
                </a14:m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0.273311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avg. time for a customer to go through self-checkout (not including time spent in line) and the avg. number of items they scanned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let us calculate a service rate for self-checkout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self-checkout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service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time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items</m:t>
                        </m:r>
                      </m:den>
                    </m:f>
                  </m:oMath>
                </a14:m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28.81818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amount of times a customer in a self-checkout lane required assistance from an employee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Roughly 40% of customers in self-checkout required assistance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amount of customers who preferred self-checkout to cashier-checkout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Roughly 25% chose to use the self-checkout lanes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55" y="871402"/>
                <a:ext cx="10353450" cy="5607176"/>
              </a:xfrm>
              <a:prstGeom prst="rect">
                <a:avLst/>
              </a:prstGeom>
              <a:blipFill rotWithShape="0">
                <a:blip r:embed="rId2"/>
                <a:stretch>
                  <a:fillRect l="-530" t="-761" b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50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Berlin Sans FB Demi" panose="020E0802020502020306" pitchFamily="34" charset="0"/>
              </a:rPr>
              <a:t>Modeling</a:t>
            </a:r>
            <a:endParaRPr lang="en-US" sz="2000" u="sng" dirty="0" smtClean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597" y="1084006"/>
            <a:ext cx="1006414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Each checkout lane is modelled as a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SimPy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Resource object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Operates in the same way as a FIFO queue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must be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modeled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as well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will have a random amount of items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will arrive according to a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Exponential distribution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speed at which a customer is serviced by a cashier is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dependent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on the speed of the cashier and the number of items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can be calculated by giving each cashier a speed and multiplying by the number of items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lets us determine when to remove a customer from the head of the queue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 the self-checkout lanes, each customer would have their own checkout speed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service times for both cashier lanes and self-checkout lanes will fit an exponential distribution</a:t>
            </a:r>
          </a:p>
        </p:txBody>
      </p:sp>
      <p:pic>
        <p:nvPicPr>
          <p:cNvPr id="10242" name="Picture 2" descr="http://media2.newsnet5.com/photo/2011/12/23/Giant_Eagle_shoppers433f20a7-6098-4d4f-85b4-1c05dd23a96f0001_20111223171750_320_2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90" y="557823"/>
            <a:ext cx="3048000" cy="2286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5979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Experimental Design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997" y="1007630"/>
            <a:ext cx="100641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We wrote our program in Python, using the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SimPy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SciPy.Stats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libraries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Our program was designed as follows: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amount of cashier-checkout lanes and self-checkout lanes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are easily modifiable through  command-line arguments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will arrive in a pseudo-random fashion following a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Exponential distribution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Each customer will have a randomly generated number of items they are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purchasing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Number of items is normally distributed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will choose to go to either a self-checkout or cashier-checkout lane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based on the number of items they have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are much more likely to use the self-checkout lanes if they have few items (usually ≤10)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8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Experimental Design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997" y="1007630"/>
            <a:ext cx="1006414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using self-checkout have a personal service rate (assigned when created) while cashier lanes have a constant rate throughout the day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Checkout speeds for cashiers and customers are exponentially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distrubuted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simulation runs for 10 “hours” and outputs each customer’s checkout stats into a spreadsheet when they complete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simulation will be run multiple times with varying amount of self-checkout lanes and cashier lanes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Experiments</a:t>
            </a:r>
            <a:r>
              <a:rPr lang="en-US" sz="2000" smtClean="0">
                <a:latin typeface="Berlin Sans FB Demi" panose="020E0802020502020306" pitchFamily="34" charset="0"/>
              </a:rPr>
              <a:t> 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782594" y="1172512"/>
            <a:ext cx="8806249" cy="456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Which results in shorte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 wait times: cashier or self-checkout?</a:t>
            </a:r>
            <a:endParaRPr lang="en-US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729" y="4331480"/>
            <a:ext cx="980753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Since there are multiple combinations of self-checkout and cashier kiosks, we can’t do a paired t-test. Instead, we will run the simulation for a “week” with each combination—the one with the best wait and service times is the optimal combination 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2593" y="3511808"/>
            <a:ext cx="8806249" cy="456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2.   What is the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optimal number of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lanes  (of each type) to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have open on an average day?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9730" y="2108731"/>
            <a:ext cx="98075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pseudo-random arrival will be the same for different combinations of checkout stations. For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problem we run the simulation for a “week” once with one cashier, once with one self-checkout, and do a paired t-test on the resulting wait times.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8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Experiments</a:t>
            </a:r>
            <a:r>
              <a:rPr lang="en-US" sz="2000" smtClean="0">
                <a:latin typeface="Berlin Sans FB Demi" panose="020E0802020502020306" pitchFamily="34" charset="0"/>
              </a:rPr>
              <a:t> (2)</a:t>
            </a:r>
          </a:p>
        </p:txBody>
      </p:sp>
      <p:sp>
        <p:nvSpPr>
          <p:cNvPr id="5" name="Rectangle 4"/>
          <p:cNvSpPr/>
          <p:nvPr/>
        </p:nvSpPr>
        <p:spPr>
          <a:xfrm>
            <a:off x="782594" y="1172512"/>
            <a:ext cx="8806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3.   How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often does a customer at the self-service station require an employee’s help with a transaction?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04" y="2233477"/>
            <a:ext cx="10064143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We can easily figure this out by running our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simulation for several “days”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counting the average number of employee interactions/day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074" name="Picture 2" descr="http://www.progressivegrocer.com/sites/default/files/PG%20Articles/Giant%20Eagle%20Exterior%2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01" y="3604594"/>
            <a:ext cx="5225350" cy="287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3885784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6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C00000"/>
      </a:accent1>
      <a:accent2>
        <a:srgbClr val="C00000"/>
      </a:accent2>
      <a:accent3>
        <a:srgbClr val="FF0000"/>
      </a:accent3>
      <a:accent4>
        <a:srgbClr val="FF0000"/>
      </a:accent4>
      <a:accent5>
        <a:srgbClr val="98037E"/>
      </a:accent5>
      <a:accent6>
        <a:srgbClr val="98037E"/>
      </a:accent6>
      <a:hlink>
        <a:srgbClr val="FF0000"/>
      </a:hlink>
      <a:folHlink>
        <a:srgbClr val="C0000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288</TotalTime>
  <Words>816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Berlin Sans FB Demi</vt:lpstr>
      <vt:lpstr>Cambria Math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Wright</dc:creator>
  <cp:lastModifiedBy>Eli Coyle</cp:lastModifiedBy>
  <cp:revision>32</cp:revision>
  <dcterms:created xsi:type="dcterms:W3CDTF">2017-04-29T05:31:16Z</dcterms:created>
  <dcterms:modified xsi:type="dcterms:W3CDTF">2017-04-29T11:15:39Z</dcterms:modified>
</cp:coreProperties>
</file>