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3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7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c/GiantEagle.svg/1280px-GiantEa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7" y="0"/>
            <a:ext cx="6952495" cy="4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4219" y="5931470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Erik Wright, Eli Coyle, Aaron Noll, William Kurek</a:t>
            </a:r>
            <a:endParaRPr lang="en-US" sz="1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6862" y="397144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Giant Eagle Checkout Area </a:t>
            </a:r>
            <a:endParaRPr lang="en-US" sz="32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Concluding Remarks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out01cut-2.jpg (500×6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7" y="313038"/>
            <a:ext cx="2731864" cy="37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3454" y="1061739"/>
            <a:ext cx="769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two ways for customers to purchase items: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stations where an employee scans the customer’s items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stations where the customer scans their own items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54" y="2643441"/>
            <a:ext cx="62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project’s goal was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Analyze the differences between the two types of checkout stations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Determine if one is more useful than the 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Introduction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4" y="4624685"/>
            <a:ext cx="1047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problems we chose to solve will help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 customer happiness by reducing the amount of time customers must wait in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 company profits by decreasing the amount of time cashiers are idle</a:t>
            </a:r>
            <a:endParaRPr lang="en-US" sz="20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Problems to Solve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40" y="974679"/>
            <a:ext cx="88937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How many stations should be run by a cashier as opposed to being self-checkout?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Lowers time spent waiting in line, making customers more happy. If it is found that there should be a higher ratio of self-checkout lanes, the store could save money by not hiring as many employees</a:t>
            </a:r>
          </a:p>
          <a:p>
            <a:pPr marL="342900" indent="-342900">
              <a:buAutoNum type="arabicPeriod"/>
            </a:pPr>
            <a:endParaRPr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day?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will find the optimal balance between maximizing speed of service and minimizing cashier idle time</a:t>
            </a:r>
          </a:p>
          <a:p>
            <a:pPr marL="342900" indent="-342900">
              <a:buAutoNum type="arabicPeriod"/>
            </a:pPr>
            <a:endParaRPr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How many more lanes are required during rush hour as opposed to normal hours?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Improves quality of service during the time of day when the most revenue is generated</a:t>
            </a:r>
          </a:p>
          <a:p>
            <a:pPr marL="342900" indent="-342900">
              <a:buAutoNum type="arabicPeriod"/>
            </a:pPr>
            <a:endParaRPr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benefit of self-checkout lanes is that a single employee may manage multiple lanes; this benefit is lost if customers spend too much time waiting for an employee to assist them. If this is the case, improving the software in self-checkout lanes or making more lanes cashier-checkout may be necessary</a:t>
            </a:r>
            <a:endParaRPr lang="en-US" i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Data Collection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collected the following data from a nearby Giant Eagle: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between arrivals into the system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the average inter-arrival time and fit those arrivals to a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inter-arrival time: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22.48319328</a:t>
                </a:r>
              </a:p>
              <a:p>
                <a:pPr lvl="1"/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amount for a cashier to handle a customer and the avg. number of items they scanned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cashier checkout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cashier-checkout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0.273311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time for a customer to go through self-checkout (not including time spent in line) and the avg. number of items they scanned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self-checkout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self-checkout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28.81818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times a customer in a self-checkout lane required assistance from an employee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40% of customers in self-checkout required assistance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customers who preferred self-checkout to cashier-checkout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25% chose to use the self-checkout lanes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  <a:blipFill rotWithShape="0">
                <a:blip r:embed="rId2"/>
                <a:stretch>
                  <a:fillRect l="-530" t="-761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Modelling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597" y="1084006"/>
            <a:ext cx="1006414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checkout lane is modelled as a 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queue operates as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must be modelled 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have a random amount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according to a Poisson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speed at which a customer is serviced by a cashier is dependant on the speed of the cashier and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can be calculated by giving each cashier a speed and multiplying by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lets us determine when to remove a customer from the head of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For the self-checkout lanes, each customer would have their own checkout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service times for both cashier lanes and self-checkout lanes will fit an exponential distribution</a:t>
            </a:r>
          </a:p>
        </p:txBody>
      </p:sp>
      <p:pic>
        <p:nvPicPr>
          <p:cNvPr id="10242" name="Picture 2" descr="http://media2.newsnet5.com/photo/2011/12/23/Giant_Eagle_shoppers433f20a7-6098-4d4f-85b4-1c05dd23a96f0001_20111223171750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90" y="557823"/>
            <a:ext cx="3048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We wrote our program in Python, using the SimPy and NumPy libraries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program was designed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amount of cashier-checkout lanes and self-checkout lanes will be easily modifiable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in a pseudo-random fashion following a poisson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choose to go to either a self-checkout or cashier-checkout lane and go to the shortest queue for that 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customer will have a randomly generated number of items they are purchasing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Service rates between self-checkout and cashier-checkout will differ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After a certain amount of time, output the total wait time, number of items, and number of employee interventions in self-checkout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will be run multiple times with varying amount of self-checkout lanes and cashier lanes</a:t>
            </a:r>
          </a:p>
        </p:txBody>
      </p:sp>
    </p:spTree>
    <p:extLst>
      <p:ext uri="{BB962C8B-B14F-4D97-AF65-F5344CB8AC3E}">
        <p14:creationId xmlns:p14="http://schemas.microsoft.com/office/powerpoint/2010/main" val="41258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How many stations should be run by a cashier as opposed to being self-checkout?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day?</a:t>
            </a:r>
            <a:endParaRPr lang="en-US" i="1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905" y="2342160"/>
            <a:ext cx="100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pseudo-random arrival will be the same for different combinations of checkout stations. For these two problems, we can use a paired t-test to find the significance of our results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3" y="3493013"/>
            <a:ext cx="880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How many more lanes are required during rush hour as opposed to normal hours?</a:t>
            </a:r>
            <a:endParaRPr lang="en-US" i="1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905" y="4089868"/>
            <a:ext cx="100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Once we have the answer to problem #2, we can compare the service results of the simulations to find which has the most comparibly efficient service.</a:t>
            </a:r>
          </a:p>
        </p:txBody>
      </p:sp>
    </p:spTree>
    <p:extLst>
      <p:ext uri="{BB962C8B-B14F-4D97-AF65-F5344CB8AC3E}">
        <p14:creationId xmlns:p14="http://schemas.microsoft.com/office/powerpoint/2010/main" val="16788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04" y="2233477"/>
            <a:ext cx="100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easily figure this out by running our simulation and determining the average time it takes to deal with an employee intervention</a:t>
            </a:r>
          </a:p>
        </p:txBody>
      </p:sp>
      <p:pic>
        <p:nvPicPr>
          <p:cNvPr id="3074" name="Picture 2" descr="http://www.progressivegrocer.com/sites/default/files/PG%20Articles/Giant%20Eagle%20Exterior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01" y="3604594"/>
            <a:ext cx="5225350" cy="287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5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014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6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C00000"/>
      </a:accent1>
      <a:accent2>
        <a:srgbClr val="C00000"/>
      </a:accent2>
      <a:accent3>
        <a:srgbClr val="FF0000"/>
      </a:accent3>
      <a:accent4>
        <a:srgbClr val="FF0000"/>
      </a:accent4>
      <a:accent5>
        <a:srgbClr val="98037E"/>
      </a:accent5>
      <a:accent6>
        <a:srgbClr val="98037E"/>
      </a:accent6>
      <a:hlink>
        <a:srgbClr val="FF0000"/>
      </a:hlink>
      <a:folHlink>
        <a:srgbClr val="C00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221</TotalTime>
  <Words>769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Wright</dc:creator>
  <cp:lastModifiedBy>Erik Wright</cp:lastModifiedBy>
  <cp:revision>24</cp:revision>
  <dcterms:created xsi:type="dcterms:W3CDTF">2017-04-29T05:31:16Z</dcterms:created>
  <dcterms:modified xsi:type="dcterms:W3CDTF">2017-04-29T09:13:07Z</dcterms:modified>
</cp:coreProperties>
</file>