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7" r:id="rId8"/>
    <p:sldId id="261" r:id="rId9"/>
    <p:sldId id="266" r:id="rId10"/>
    <p:sldId id="263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63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7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f/fc/GiantEagle.svg/1280px-GiantEag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07" y="0"/>
            <a:ext cx="6952495" cy="42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4219" y="5931470"/>
            <a:ext cx="466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Erik Wright, Eli Coyle, Aaron Noll, William Kurek</a:t>
            </a:r>
            <a:endParaRPr lang="en-US" sz="16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6862" y="3971447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Giant Eagle Checkout Area </a:t>
            </a:r>
            <a:endParaRPr lang="en-US" sz="32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7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9" y="1258777"/>
            <a:ext cx="4142095" cy="1769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62" y="5291529"/>
            <a:ext cx="4304810" cy="1279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84" y="2575177"/>
            <a:ext cx="5299902" cy="222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3861" y="111547"/>
            <a:ext cx="23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Question 1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9260" y="1120171"/>
            <a:ext cx="1919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(Run for 7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ays each)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387"/>
            <a:ext cx="12196614" cy="5250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3782" y="234657"/>
            <a:ext cx="23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26382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8" y="1404209"/>
            <a:ext cx="9190585" cy="4012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3861" y="757878"/>
            <a:ext cx="23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Question 3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3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Concluding Remarks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ckout01cut-2.jpg (500×6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57" y="313038"/>
            <a:ext cx="2731864" cy="37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503454" y="1061739"/>
            <a:ext cx="769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Giant Eagle has two ways for customers to purchase items: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stations where an employee scans the customer’s items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Self-checkout stations where the customer scans their own items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454" y="2643441"/>
            <a:ext cx="6284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project’s goal was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Analyze the differences between the two types of checkout stations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Determine if one is more useful than the 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Introduction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54" y="4624685"/>
            <a:ext cx="10477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problems we chose to solve will help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Increase customer happiness by reducing the amount of time customers must wait in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Improve company profits by decreasing the amount of time cashiers are idle</a:t>
            </a:r>
          </a:p>
        </p:txBody>
      </p:sp>
    </p:spTree>
    <p:extLst>
      <p:ext uri="{BB962C8B-B14F-4D97-AF65-F5344CB8AC3E}">
        <p14:creationId xmlns:p14="http://schemas.microsoft.com/office/powerpoint/2010/main" val="24331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Problems to Solve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240" y="974679"/>
            <a:ext cx="88937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Which results in shorter wait times: cashier or self-checkout?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Lowers time spent waiting in line, making customers more happy. If it is found that self-checkout lanes are significantly faster, the store could save money by not hiring as many employees</a:t>
            </a:r>
          </a:p>
          <a:p>
            <a:pPr marL="342900" indent="-342900">
              <a:buAutoNum type="arabicPeriod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are the optimal number of lanes to have open on an average day?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will find the optimal balance between maximizing speed of service and diminishing returns  (extra lanes that do not get used as frequently)</a:t>
            </a: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How often does a customer at the self-service station require an employee’s help with a transaction?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benefit of self-checkout lanes is that a single employee may manage multiple lanes; this benefit is lost if customers spend too much time waiting for an employee to assist them. If this is the case, improving the software in self-checkout lanes or making more lanes cashier-checkout may be necessary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4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Data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collected the following data from a nearby Giant Eagle: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between arrivals into the system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the average inter-arrival time and fit those arrivals to a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inter-arrival time: 22.48319328</a:t>
                </a:r>
              </a:p>
              <a:p>
                <a:pPr lvl="1"/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amount for a cashier to handle a customer and the avg. number of items they scanned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cashier checkout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cashier-checkout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0.273311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time for a customer to go through self-checkout (not including time spent in line) and the avg. number of items they scanned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self-checkout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self-checkout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28.81818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times a customer in a self-checkout lane required assistance from an employee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40% of customers in self-checkout required assistance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customers who preferred self-checkout to cashier-checkout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25% chose to use the self-checkout lanes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  <a:blipFill rotWithShape="0">
                <a:blip r:embed="rId2"/>
                <a:stretch>
                  <a:fillRect l="-530" t="-761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Berlin Sans FB Demi" panose="020E0802020502020306" pitchFamily="34" charset="0"/>
              </a:rPr>
              <a:t>Modeling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597" y="1084006"/>
            <a:ext cx="1006414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Each checkout lane is modelled as 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Resource object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Operates in the same way as a FIFO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must be modeled as well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have a random amount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according to a Exponential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speed at which a customer is serviced by a cashier is dependent on the speed of the cashier and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can be calculated by giving each cashier a speed and multiplying by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lets us determine when to remove a customer from the head of the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the self-checkout lanes, each customer would have their own checkout speed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service times for both cashier lanes and self-checkout lanes will fit an exponential distribution</a:t>
            </a:r>
          </a:p>
        </p:txBody>
      </p:sp>
      <p:pic>
        <p:nvPicPr>
          <p:cNvPr id="10242" name="Picture 2" descr="http://media2.newsnet5.com/photo/2011/12/23/Giant_Eagle_shoppers433f20a7-6098-4d4f-85b4-1c05dd23a96f0001_20111223171750_320_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90" y="557823"/>
            <a:ext cx="3048000" cy="228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597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wrote our program in Python, using the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SciPy.Stats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libraries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program was designed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amount of cashier-checkout lanes and self-checkout lanes are easily modifiable through  command-line arguments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number of 10-hour days the sim runs for can also be changed on the command line (default is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in a pseudo-random fashion following a Exponential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Each customer will have a randomly generated number of items they are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purchasing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 of items is normally distributed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choose to go to either a self-checkout or cashier-checkout lane based on the number of items they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are much more likely to use the self-checkout lanes if they have few items (usually ≤10)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using self-checkout have a personal service rate (assigned when created) while cashier lanes have a constant rate throughout the day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speeds for cashiers and customers are exponentially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distrubuted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runs for 10 “hours” (times the number of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user-specified days)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outputs each customer’s checkout stats into a spreadsheet when they complete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ID, # items, type of kiosk, kiosk number, time spent in line, time spent checking out, whether or not an employee was involved (if self-checkout was used)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will be run multiple times with different combinations of self-checkout lanes and cashier lanes</a:t>
            </a:r>
          </a:p>
        </p:txBody>
      </p:sp>
    </p:spTree>
    <p:extLst>
      <p:ext uri="{BB962C8B-B14F-4D97-AF65-F5344CB8AC3E}">
        <p14:creationId xmlns:p14="http://schemas.microsoft.com/office/powerpoint/2010/main" val="77538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Which results in shorter wait times: cashier or self-checkout?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9729" y="4331480"/>
            <a:ext cx="98075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Since there are multiple combinations of self-checkout and cashier kiosks, we can’t do a paired t-test. Instead, we will run the simulation for a “week” with each combination—the one with the lowest average wait time and highest number of customers served is the optimal combination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593" y="3511808"/>
            <a:ext cx="8806249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   What is the optimal number of lanes  (of each type) to have open on an average day?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9730" y="2108731"/>
            <a:ext cx="9807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pseudo-random arrival will be the same for different combinations of checkout stations. For this problem we run the simulation for a “week” once with one cashier, once with one self-checkout, and do a paired t-test on the resulting wait times.</a:t>
            </a:r>
          </a:p>
        </p:txBody>
      </p:sp>
    </p:spTree>
    <p:extLst>
      <p:ext uri="{BB962C8B-B14F-4D97-AF65-F5344CB8AC3E}">
        <p14:creationId xmlns:p14="http://schemas.microsoft.com/office/powerpoint/2010/main" val="16788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   How often does a customer at the self-service station require an employee’s help with a transaction?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04" y="2233477"/>
            <a:ext cx="1006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can easily figure this out by running our simulation for several “days” with several self-checkout lanes and counting the average number of employee interactions/day</a:t>
            </a:r>
          </a:p>
        </p:txBody>
      </p:sp>
      <p:pic>
        <p:nvPicPr>
          <p:cNvPr id="3074" name="Picture 2" descr="http://www.progressivegrocer.com/sites/default/files/PG%20Articles/Giant%20Eagle%20Exterior%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01" y="3604594"/>
            <a:ext cx="5225350" cy="287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388578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6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C00000"/>
      </a:accent1>
      <a:accent2>
        <a:srgbClr val="C00000"/>
      </a:accent2>
      <a:accent3>
        <a:srgbClr val="FF0000"/>
      </a:accent3>
      <a:accent4>
        <a:srgbClr val="FF0000"/>
      </a:accent4>
      <a:accent5>
        <a:srgbClr val="98037E"/>
      </a:accent5>
      <a:accent6>
        <a:srgbClr val="98037E"/>
      </a:accent6>
      <a:hlink>
        <a:srgbClr val="FF0000"/>
      </a:hlink>
      <a:folHlink>
        <a:srgbClr val="C0000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315</TotalTime>
  <Words>907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Wright</dc:creator>
  <cp:lastModifiedBy>Eli Coyle</cp:lastModifiedBy>
  <cp:revision>40</cp:revision>
  <dcterms:created xsi:type="dcterms:W3CDTF">2017-04-29T05:31:16Z</dcterms:created>
  <dcterms:modified xsi:type="dcterms:W3CDTF">2017-04-29T13:21:52Z</dcterms:modified>
</cp:coreProperties>
</file>