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a21ec883949a6c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a21ec883949a6c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a21ec883949a6c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a21ec883949a6c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a21ec883949a6c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a21ec883949a6c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a21ec883949a6c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a21ec883949a6c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a21ec883949a6c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a21ec883949a6c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a21ec883949a6c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a21ec883949a6c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CHAIR DESIGN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Adnaan Chida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92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insight did you gain from your own </a:t>
            </a:r>
            <a:endParaRPr/>
          </a:p>
          <a:p>
            <a:pPr indent="0" lvl="0" marL="0" rtl="0" algn="l">
              <a:spcBef>
                <a:spcPts val="0"/>
              </a:spcBef>
              <a:spcAft>
                <a:spcPts val="0"/>
              </a:spcAft>
              <a:buNone/>
            </a:pPr>
            <a:r>
              <a:rPr lang="en"/>
              <a:t>reflection and your interview?</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581578"/>
            <a:ext cx="8520600" cy="35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latin typeface="Courier New"/>
                <a:ea typeface="Courier New"/>
                <a:cs typeface="Courier New"/>
                <a:sym typeface="Courier New"/>
              </a:rPr>
              <a:t>1. Height Adjustable chair</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2. Office like chair(for computer lab)</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3. Cushion</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4. Mostly Full black chair</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5. Lightweight </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6. Sensor for how much back strain</a:t>
            </a:r>
            <a:endParaRPr b="1" sz="1550">
              <a:latin typeface="Courier New"/>
              <a:ea typeface="Courier New"/>
              <a:cs typeface="Courier New"/>
              <a:sym typeface="Courier New"/>
            </a:endParaRPr>
          </a:p>
          <a:p>
            <a:pPr indent="0" lvl="0" marL="0" rtl="0" algn="l">
              <a:spcBef>
                <a:spcPts val="1200"/>
              </a:spcBef>
              <a:spcAft>
                <a:spcPts val="0"/>
              </a:spcAft>
              <a:buNone/>
            </a:pPr>
            <a:r>
              <a:rPr b="1" lang="en" sz="1550">
                <a:latin typeface="Courier New"/>
                <a:ea typeface="Courier New"/>
                <a:cs typeface="Courier New"/>
                <a:sym typeface="Courier New"/>
              </a:rPr>
              <a:t>7. Sponge in back rest</a:t>
            </a:r>
            <a:endParaRPr b="1" sz="1550">
              <a:latin typeface="Courier New"/>
              <a:ea typeface="Courier New"/>
              <a:cs typeface="Courier New"/>
              <a:sym typeface="Courier New"/>
            </a:endParaRPr>
          </a:p>
          <a:p>
            <a:pPr indent="0" lvl="0" marL="0" rtl="0" algn="l">
              <a:spcBef>
                <a:spcPts val="1200"/>
              </a:spcBef>
              <a:spcAft>
                <a:spcPts val="1200"/>
              </a:spcAft>
              <a:buNone/>
            </a:pPr>
            <a:r>
              <a:rPr b="1" lang="en" sz="1550">
                <a:latin typeface="Courier New"/>
                <a:ea typeface="Courier New"/>
                <a:cs typeface="Courier New"/>
                <a:sym typeface="Courier New"/>
              </a:rPr>
              <a:t>8. Rotating chair for viewing and relaxing</a:t>
            </a:r>
            <a:endParaRPr b="1" sz="155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101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design criteria you are using </a:t>
            </a:r>
            <a:endParaRPr/>
          </a:p>
          <a:p>
            <a:pPr indent="0" lvl="0" marL="0" rtl="0" algn="l">
              <a:spcBef>
                <a:spcPts val="0"/>
              </a:spcBef>
              <a:spcAft>
                <a:spcPts val="0"/>
              </a:spcAft>
              <a:buNone/>
            </a:pPr>
            <a:r>
              <a:rPr lang="en"/>
              <a:t>when creating your design </a:t>
            </a:r>
            <a:endParaRPr/>
          </a:p>
        </p:txBody>
      </p:sp>
      <p:sp>
        <p:nvSpPr>
          <p:cNvPr id="67" name="Google Shape;67;p15"/>
          <p:cNvSpPr txBox="1"/>
          <p:nvPr>
            <p:ph idx="1" type="body"/>
          </p:nvPr>
        </p:nvSpPr>
        <p:spPr>
          <a:xfrm>
            <a:off x="0" y="1681547"/>
            <a:ext cx="8520600" cy="2523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ourier New"/>
              <a:buAutoNum type="arabicPeriod"/>
            </a:pPr>
            <a:r>
              <a:rPr b="1" lang="en" sz="2100">
                <a:latin typeface="Courier New"/>
                <a:ea typeface="Courier New"/>
                <a:cs typeface="Courier New"/>
                <a:sym typeface="Courier New"/>
              </a:rPr>
              <a:t>Height adjustable and rotatable chair which can be safe to move around with handles in both sides.</a:t>
            </a:r>
            <a:endParaRPr b="1" sz="2100">
              <a:latin typeface="Courier New"/>
              <a:ea typeface="Courier New"/>
              <a:cs typeface="Courier New"/>
              <a:sym typeface="Courier New"/>
            </a:endParaRPr>
          </a:p>
          <a:p>
            <a:pPr indent="-361950" lvl="0" marL="457200" rtl="0" algn="l">
              <a:spcBef>
                <a:spcPts val="0"/>
              </a:spcBef>
              <a:spcAft>
                <a:spcPts val="0"/>
              </a:spcAft>
              <a:buSzPts val="2100"/>
              <a:buFont typeface="Courier New"/>
              <a:buAutoNum type="arabicPeriod"/>
            </a:pPr>
            <a:r>
              <a:rPr b="1" lang="en" sz="2100">
                <a:latin typeface="Courier New"/>
                <a:ea typeface="Courier New"/>
                <a:cs typeface="Courier New"/>
                <a:sym typeface="Courier New"/>
              </a:rPr>
              <a:t>Sensor for the user to have data to know how much they have pressure on the chair and the weight distribution on the chair and how straight their back is. NOTE: THE COMPANY WILL NOT COLLECT THE DATA UNLESS THE USER WANTS US TO HAVE THE DATA.</a:t>
            </a:r>
            <a:endParaRPr b="1" sz="21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include your sketch </a:t>
            </a:r>
            <a:endParaRPr/>
          </a:p>
        </p:txBody>
      </p:sp>
      <p:pic>
        <p:nvPicPr>
          <p:cNvPr id="73" name="Google Shape;73;p16"/>
          <p:cNvPicPr preferRelativeResize="0"/>
          <p:nvPr/>
        </p:nvPicPr>
        <p:blipFill>
          <a:blip r:embed="rId3">
            <a:alphaModFix/>
          </a:blip>
          <a:stretch>
            <a:fillRect/>
          </a:stretch>
        </p:blipFill>
        <p:spPr>
          <a:xfrm>
            <a:off x="2165500" y="1017725"/>
            <a:ext cx="4813004"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annotated screenshots of your design </a:t>
            </a:r>
            <a:endParaRPr/>
          </a:p>
          <a:p>
            <a:pPr indent="0" lvl="0" marL="0" rtl="0" algn="l">
              <a:spcBef>
                <a:spcPts val="0"/>
              </a:spcBef>
              <a:spcAft>
                <a:spcPts val="0"/>
              </a:spcAft>
              <a:buNone/>
            </a:pPr>
            <a:r>
              <a:rPr lang="en"/>
              <a:t>highlighting the features you included in the design</a:t>
            </a:r>
            <a:endParaRPr/>
          </a:p>
        </p:txBody>
      </p:sp>
      <p:pic>
        <p:nvPicPr>
          <p:cNvPr id="79" name="Google Shape;79;p17"/>
          <p:cNvPicPr preferRelativeResize="0"/>
          <p:nvPr/>
        </p:nvPicPr>
        <p:blipFill>
          <a:blip r:embed="rId3">
            <a:alphaModFix/>
          </a:blip>
          <a:stretch>
            <a:fillRect/>
          </a:stretch>
        </p:blipFill>
        <p:spPr>
          <a:xfrm>
            <a:off x="4873893" y="952114"/>
            <a:ext cx="3738360" cy="3820975"/>
          </a:xfrm>
          <a:prstGeom prst="rect">
            <a:avLst/>
          </a:prstGeom>
          <a:noFill/>
          <a:ln>
            <a:noFill/>
          </a:ln>
        </p:spPr>
      </p:pic>
      <p:pic>
        <p:nvPicPr>
          <p:cNvPr id="80" name="Google Shape;80;p17"/>
          <p:cNvPicPr preferRelativeResize="0"/>
          <p:nvPr/>
        </p:nvPicPr>
        <p:blipFill>
          <a:blip r:embed="rId4">
            <a:alphaModFix/>
          </a:blip>
          <a:stretch>
            <a:fillRect/>
          </a:stretch>
        </p:blipFill>
        <p:spPr>
          <a:xfrm>
            <a:off x="793971" y="1121210"/>
            <a:ext cx="2790975" cy="372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materials do you expect to use in the </a:t>
            </a:r>
            <a:endParaRPr/>
          </a:p>
          <a:p>
            <a:pPr indent="0" lvl="0" marL="0" rtl="0" algn="l">
              <a:spcBef>
                <a:spcPts val="0"/>
              </a:spcBef>
              <a:spcAft>
                <a:spcPts val="0"/>
              </a:spcAft>
              <a:buNone/>
            </a:pPr>
            <a:r>
              <a:rPr lang="en"/>
              <a:t>manufacturing process? What design choices did you </a:t>
            </a:r>
            <a:endParaRPr/>
          </a:p>
          <a:p>
            <a:pPr indent="0" lvl="0" marL="0" rtl="0" algn="l">
              <a:spcBef>
                <a:spcPts val="0"/>
              </a:spcBef>
              <a:spcAft>
                <a:spcPts val="0"/>
              </a:spcAft>
              <a:buNone/>
            </a:pPr>
            <a:r>
              <a:rPr lang="en"/>
              <a:t>make to make your design sustainable?</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2011925"/>
            <a:ext cx="8520600" cy="255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300">
                <a:latin typeface="Courier New"/>
                <a:ea typeface="Courier New"/>
                <a:cs typeface="Courier New"/>
                <a:sym typeface="Courier New"/>
              </a:rPr>
              <a:t>The chair is going to be made mostly of plastic, fabric, battery sensor and wool. Some of the materials will be sustainable but unfortunately some will not. Some of the chosen materials are sustainable while others are not</a:t>
            </a:r>
            <a:endParaRPr b="1" sz="23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2956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AND ITERATION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60725"/>
            <a:ext cx="8625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800">
                <a:solidFill>
                  <a:schemeClr val="dk1"/>
                </a:solidFill>
              </a:rPr>
              <a:t>The cost of the chair will be approximately $75 - $100. This is still a bit more expensive than traditional chairs but I anticipate that it will sell better.</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If I had additional time, I would make maybe a better design and do iteration after iteration, so that it’s better user agrees to it too.</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