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18600" y="648750"/>
            <a:ext cx="4181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Specs: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curves for better aerodynamics(airflow) and thermodynamics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3 bendable blades for better air resistance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Removable blades, can add or remove or exchange blades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Hub embedded in propeller so doesn’t crack over time, based on extreme temperature (weather and also by using)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Diameter of propeller: 6.102in approx. 152mm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Diameter of base(</a:t>
            </a:r>
            <a:r>
              <a:rPr lang="en" sz="1000"/>
              <a:t>attach to shaft)</a:t>
            </a:r>
            <a:r>
              <a:rPr lang="en" sz="1000"/>
              <a:t>: 0.623in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Weight of entire propeller: approx: approx. &lt;8.5lbs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95725" y="2670135"/>
            <a:ext cx="56163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Special Features: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Sensors such as maximum wind </a:t>
            </a:r>
            <a:r>
              <a:rPr lang="en" sz="1000"/>
              <a:t>warning, temperature warning, speed and also a GPS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Better handling, performance and drag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Altitude control, for not hitting trees and other stuff which can break the propeller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Better and efficient design 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Smartphone app for tracking performance, speed, agility and many more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Machine Learning, learns as you do.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RPM’S revolutions per minute in app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connect and code to change output such as maximum speed and rpm’s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Torque vectoring</a:t>
            </a:r>
            <a:r>
              <a:rPr lang="en" sz="1000"/>
              <a:t> - a technology employed in differentials that has the ability to vary the torque to each half-shaft with an electronic system. Mostly, used in automobiles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Better top speed performance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Shut off electronics when needed, so you can still use full potential and no weather damage in long term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8597" cy="21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74725" y="5"/>
            <a:ext cx="3844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Average"/>
                <a:ea typeface="Average"/>
                <a:cs typeface="Average"/>
                <a:sym typeface="Average"/>
              </a:rPr>
              <a:t>SILVER LIGHTING</a:t>
            </a:r>
            <a:endParaRPr b="1" i="1" sz="3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084" y="3464250"/>
            <a:ext cx="1566167" cy="16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343" y="0"/>
            <a:ext cx="3168656" cy="219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122850"/>
            <a:ext cx="1895725" cy="16223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906342" y="1816625"/>
            <a:ext cx="1566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