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9" r:id="rId19"/>
    <p:sldId id="273" r:id="rId20"/>
    <p:sldId id="274" r:id="rId21"/>
    <p:sldId id="275" r:id="rId22"/>
    <p:sldId id="276" r:id="rId23"/>
    <p:sldId id="277"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9" autoAdjust="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B473B-193F-4CFE-BC29-C07915747075}" type="datetimeFigureOut">
              <a:rPr lang="en-US" smtClean="0"/>
              <a:t>12/29/2019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8F31E-9A05-4848-90B7-2CBCA9D1A8FA}" type="slidenum">
              <a:rPr lang="en-US" smtClean="0"/>
              <a:t>‹#›</a:t>
            </a:fld>
            <a:endParaRPr lang="en-US"/>
          </a:p>
        </p:txBody>
      </p:sp>
    </p:spTree>
    <p:extLst>
      <p:ext uri="{BB962C8B-B14F-4D97-AF65-F5344CB8AC3E}">
        <p14:creationId xmlns:p14="http://schemas.microsoft.com/office/powerpoint/2010/main" val="4262876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16F5F39-7B6D-4172-8225-78FD05395BDA}" type="datetime1">
              <a:rPr lang="en-US" smtClean="0"/>
              <a:t>12/29/2019</a:t>
            </a:fld>
            <a:endParaRPr lang="en-IN"/>
          </a:p>
        </p:txBody>
      </p:sp>
      <p:sp>
        <p:nvSpPr>
          <p:cNvPr id="5" name="Footer Placeholder 4"/>
          <p:cNvSpPr>
            <a:spLocks noGrp="1"/>
          </p:cNvSpPr>
          <p:nvPr>
            <p:ph type="ftr" sz="quarter" idx="11"/>
          </p:nvPr>
        </p:nvSpPr>
        <p:spPr/>
        <p:txBody>
          <a:bodyPr/>
          <a:lstStyle/>
          <a:p>
            <a:r>
              <a:rPr lang="en-IN" smtClean="0"/>
              <a:t>ROSHAN FERNANDES, DEPT OF CSE</a:t>
            </a:r>
            <a:endParaRPr lang="en-IN"/>
          </a:p>
        </p:txBody>
      </p:sp>
      <p:sp>
        <p:nvSpPr>
          <p:cNvPr id="6" name="Slide Number Placeholder 5"/>
          <p:cNvSpPr>
            <a:spLocks noGrp="1"/>
          </p:cNvSpPr>
          <p:nvPr>
            <p:ph type="sldNum" sz="quarter" idx="12"/>
          </p:nvPr>
        </p:nvSpPr>
        <p:spPr/>
        <p:txBody>
          <a:bodyPr/>
          <a:lstStyle/>
          <a:p>
            <a:fld id="{46EF8CAD-EBDD-472C-82C7-987E6BC4AA4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918F35-B7CF-441E-9608-A47508743F69}" type="datetime1">
              <a:rPr lang="en-US" smtClean="0"/>
              <a:t>12/29/2019</a:t>
            </a:fld>
            <a:endParaRPr lang="en-IN"/>
          </a:p>
        </p:txBody>
      </p:sp>
      <p:sp>
        <p:nvSpPr>
          <p:cNvPr id="5" name="Footer Placeholder 4"/>
          <p:cNvSpPr>
            <a:spLocks noGrp="1"/>
          </p:cNvSpPr>
          <p:nvPr>
            <p:ph type="ftr" sz="quarter" idx="11"/>
          </p:nvPr>
        </p:nvSpPr>
        <p:spPr/>
        <p:txBody>
          <a:bodyPr/>
          <a:lstStyle/>
          <a:p>
            <a:r>
              <a:rPr lang="en-IN" smtClean="0"/>
              <a:t>ROSHAN FERNANDES, DEPT OF CSE</a:t>
            </a:r>
            <a:endParaRPr lang="en-IN"/>
          </a:p>
        </p:txBody>
      </p:sp>
      <p:sp>
        <p:nvSpPr>
          <p:cNvPr id="6" name="Slide Number Placeholder 5"/>
          <p:cNvSpPr>
            <a:spLocks noGrp="1"/>
          </p:cNvSpPr>
          <p:nvPr>
            <p:ph type="sldNum" sz="quarter" idx="12"/>
          </p:nvPr>
        </p:nvSpPr>
        <p:spPr/>
        <p:txBody>
          <a:bodyPr/>
          <a:lstStyle/>
          <a:p>
            <a:fld id="{46EF8CAD-EBDD-472C-82C7-987E6BC4AA4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F5FDAA-1979-4EEB-B540-28C4D26D28D2}" type="datetime1">
              <a:rPr lang="en-US" smtClean="0"/>
              <a:t>12/29/2019</a:t>
            </a:fld>
            <a:endParaRPr lang="en-IN"/>
          </a:p>
        </p:txBody>
      </p:sp>
      <p:sp>
        <p:nvSpPr>
          <p:cNvPr id="5" name="Footer Placeholder 4"/>
          <p:cNvSpPr>
            <a:spLocks noGrp="1"/>
          </p:cNvSpPr>
          <p:nvPr>
            <p:ph type="ftr" sz="quarter" idx="11"/>
          </p:nvPr>
        </p:nvSpPr>
        <p:spPr/>
        <p:txBody>
          <a:bodyPr/>
          <a:lstStyle/>
          <a:p>
            <a:r>
              <a:rPr lang="en-IN" smtClean="0"/>
              <a:t>ROSHAN FERNANDES, DEPT OF CSE</a:t>
            </a:r>
            <a:endParaRPr lang="en-IN"/>
          </a:p>
        </p:txBody>
      </p:sp>
      <p:sp>
        <p:nvSpPr>
          <p:cNvPr id="6" name="Slide Number Placeholder 5"/>
          <p:cNvSpPr>
            <a:spLocks noGrp="1"/>
          </p:cNvSpPr>
          <p:nvPr>
            <p:ph type="sldNum" sz="quarter" idx="12"/>
          </p:nvPr>
        </p:nvSpPr>
        <p:spPr/>
        <p:txBody>
          <a:bodyPr/>
          <a:lstStyle/>
          <a:p>
            <a:fld id="{46EF8CAD-EBDD-472C-82C7-987E6BC4AA4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2D0B091-CDBB-4037-BC38-05FAB83F3794}" type="datetime1">
              <a:rPr lang="en-US" smtClean="0"/>
              <a:t>12/29/2019</a:t>
            </a:fld>
            <a:endParaRPr lang="en-IN"/>
          </a:p>
        </p:txBody>
      </p:sp>
      <p:sp>
        <p:nvSpPr>
          <p:cNvPr id="5" name="Footer Placeholder 4"/>
          <p:cNvSpPr>
            <a:spLocks noGrp="1"/>
          </p:cNvSpPr>
          <p:nvPr>
            <p:ph type="ftr" sz="quarter" idx="11"/>
          </p:nvPr>
        </p:nvSpPr>
        <p:spPr/>
        <p:txBody>
          <a:bodyPr/>
          <a:lstStyle/>
          <a:p>
            <a:r>
              <a:rPr lang="en-IN" smtClean="0"/>
              <a:t>ROSHAN FERNANDES, DEPT OF CSE</a:t>
            </a:r>
            <a:endParaRPr lang="en-IN"/>
          </a:p>
        </p:txBody>
      </p:sp>
      <p:sp>
        <p:nvSpPr>
          <p:cNvPr id="6" name="Slide Number Placeholder 5"/>
          <p:cNvSpPr>
            <a:spLocks noGrp="1"/>
          </p:cNvSpPr>
          <p:nvPr>
            <p:ph type="sldNum" sz="quarter" idx="12"/>
          </p:nvPr>
        </p:nvSpPr>
        <p:spPr/>
        <p:txBody>
          <a:bodyPr/>
          <a:lstStyle/>
          <a:p>
            <a:fld id="{46EF8CAD-EBDD-472C-82C7-987E6BC4AA4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5897E3-40BB-49EF-8E64-0FB3C3DC5DAF}" type="datetime1">
              <a:rPr lang="en-US" smtClean="0"/>
              <a:t>12/29/2019</a:t>
            </a:fld>
            <a:endParaRPr lang="en-IN"/>
          </a:p>
        </p:txBody>
      </p:sp>
      <p:sp>
        <p:nvSpPr>
          <p:cNvPr id="5" name="Footer Placeholder 4"/>
          <p:cNvSpPr>
            <a:spLocks noGrp="1"/>
          </p:cNvSpPr>
          <p:nvPr>
            <p:ph type="ftr" sz="quarter" idx="11"/>
          </p:nvPr>
        </p:nvSpPr>
        <p:spPr/>
        <p:txBody>
          <a:bodyPr/>
          <a:lstStyle/>
          <a:p>
            <a:r>
              <a:rPr lang="en-IN" smtClean="0"/>
              <a:t>ROSHAN FERNANDES, DEPT OF CSE</a:t>
            </a:r>
            <a:endParaRPr lang="en-IN"/>
          </a:p>
        </p:txBody>
      </p:sp>
      <p:sp>
        <p:nvSpPr>
          <p:cNvPr id="6" name="Slide Number Placeholder 5"/>
          <p:cNvSpPr>
            <a:spLocks noGrp="1"/>
          </p:cNvSpPr>
          <p:nvPr>
            <p:ph type="sldNum" sz="quarter" idx="12"/>
          </p:nvPr>
        </p:nvSpPr>
        <p:spPr/>
        <p:txBody>
          <a:bodyPr/>
          <a:lstStyle/>
          <a:p>
            <a:fld id="{46EF8CAD-EBDD-472C-82C7-987E6BC4AA4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B83AAA5-E984-4C7E-B1CA-101989593971}" type="datetime1">
              <a:rPr lang="en-US" smtClean="0"/>
              <a:t>12/29/2019</a:t>
            </a:fld>
            <a:endParaRPr lang="en-IN"/>
          </a:p>
        </p:txBody>
      </p:sp>
      <p:sp>
        <p:nvSpPr>
          <p:cNvPr id="6" name="Footer Placeholder 5"/>
          <p:cNvSpPr>
            <a:spLocks noGrp="1"/>
          </p:cNvSpPr>
          <p:nvPr>
            <p:ph type="ftr" sz="quarter" idx="11"/>
          </p:nvPr>
        </p:nvSpPr>
        <p:spPr/>
        <p:txBody>
          <a:bodyPr/>
          <a:lstStyle/>
          <a:p>
            <a:r>
              <a:rPr lang="en-IN" smtClean="0"/>
              <a:t>ROSHAN FERNANDES, DEPT OF CSE</a:t>
            </a:r>
            <a:endParaRPr lang="en-IN"/>
          </a:p>
        </p:txBody>
      </p:sp>
      <p:sp>
        <p:nvSpPr>
          <p:cNvPr id="7" name="Slide Number Placeholder 6"/>
          <p:cNvSpPr>
            <a:spLocks noGrp="1"/>
          </p:cNvSpPr>
          <p:nvPr>
            <p:ph type="sldNum" sz="quarter" idx="12"/>
          </p:nvPr>
        </p:nvSpPr>
        <p:spPr/>
        <p:txBody>
          <a:bodyPr/>
          <a:lstStyle/>
          <a:p>
            <a:fld id="{46EF8CAD-EBDD-472C-82C7-987E6BC4AA4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9DB761A-D371-4E56-BC1F-D6BE71D75137}" type="datetime1">
              <a:rPr lang="en-US" smtClean="0"/>
              <a:t>12/29/2019</a:t>
            </a:fld>
            <a:endParaRPr lang="en-IN"/>
          </a:p>
        </p:txBody>
      </p:sp>
      <p:sp>
        <p:nvSpPr>
          <p:cNvPr id="8" name="Footer Placeholder 7"/>
          <p:cNvSpPr>
            <a:spLocks noGrp="1"/>
          </p:cNvSpPr>
          <p:nvPr>
            <p:ph type="ftr" sz="quarter" idx="11"/>
          </p:nvPr>
        </p:nvSpPr>
        <p:spPr/>
        <p:txBody>
          <a:bodyPr/>
          <a:lstStyle/>
          <a:p>
            <a:r>
              <a:rPr lang="en-IN" smtClean="0"/>
              <a:t>ROSHAN FERNANDES, DEPT OF CSE</a:t>
            </a:r>
            <a:endParaRPr lang="en-IN"/>
          </a:p>
        </p:txBody>
      </p:sp>
      <p:sp>
        <p:nvSpPr>
          <p:cNvPr id="9" name="Slide Number Placeholder 8"/>
          <p:cNvSpPr>
            <a:spLocks noGrp="1"/>
          </p:cNvSpPr>
          <p:nvPr>
            <p:ph type="sldNum" sz="quarter" idx="12"/>
          </p:nvPr>
        </p:nvSpPr>
        <p:spPr/>
        <p:txBody>
          <a:bodyPr/>
          <a:lstStyle/>
          <a:p>
            <a:fld id="{46EF8CAD-EBDD-472C-82C7-987E6BC4AA4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7DB2E05-27C4-41D0-9091-F4A40B79600A}" type="datetime1">
              <a:rPr lang="en-US" smtClean="0"/>
              <a:t>12/29/2019</a:t>
            </a:fld>
            <a:endParaRPr lang="en-IN"/>
          </a:p>
        </p:txBody>
      </p:sp>
      <p:sp>
        <p:nvSpPr>
          <p:cNvPr id="4" name="Footer Placeholder 3"/>
          <p:cNvSpPr>
            <a:spLocks noGrp="1"/>
          </p:cNvSpPr>
          <p:nvPr>
            <p:ph type="ftr" sz="quarter" idx="11"/>
          </p:nvPr>
        </p:nvSpPr>
        <p:spPr/>
        <p:txBody>
          <a:bodyPr/>
          <a:lstStyle/>
          <a:p>
            <a:r>
              <a:rPr lang="en-IN" smtClean="0"/>
              <a:t>ROSHAN FERNANDES, DEPT OF CSE</a:t>
            </a:r>
            <a:endParaRPr lang="en-IN"/>
          </a:p>
        </p:txBody>
      </p:sp>
      <p:sp>
        <p:nvSpPr>
          <p:cNvPr id="5" name="Slide Number Placeholder 4"/>
          <p:cNvSpPr>
            <a:spLocks noGrp="1"/>
          </p:cNvSpPr>
          <p:nvPr>
            <p:ph type="sldNum" sz="quarter" idx="12"/>
          </p:nvPr>
        </p:nvSpPr>
        <p:spPr/>
        <p:txBody>
          <a:bodyPr/>
          <a:lstStyle/>
          <a:p>
            <a:fld id="{46EF8CAD-EBDD-472C-82C7-987E6BC4AA4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504B5C-110D-48E7-96BF-14B4D51FFCD6}" type="datetime1">
              <a:rPr lang="en-US" smtClean="0"/>
              <a:t>12/29/2019</a:t>
            </a:fld>
            <a:endParaRPr lang="en-IN"/>
          </a:p>
        </p:txBody>
      </p:sp>
      <p:sp>
        <p:nvSpPr>
          <p:cNvPr id="3" name="Footer Placeholder 2"/>
          <p:cNvSpPr>
            <a:spLocks noGrp="1"/>
          </p:cNvSpPr>
          <p:nvPr>
            <p:ph type="ftr" sz="quarter" idx="11"/>
          </p:nvPr>
        </p:nvSpPr>
        <p:spPr/>
        <p:txBody>
          <a:bodyPr/>
          <a:lstStyle/>
          <a:p>
            <a:r>
              <a:rPr lang="en-IN" smtClean="0"/>
              <a:t>ROSHAN FERNANDES, DEPT OF CSE</a:t>
            </a:r>
            <a:endParaRPr lang="en-IN"/>
          </a:p>
        </p:txBody>
      </p:sp>
      <p:sp>
        <p:nvSpPr>
          <p:cNvPr id="4" name="Slide Number Placeholder 3"/>
          <p:cNvSpPr>
            <a:spLocks noGrp="1"/>
          </p:cNvSpPr>
          <p:nvPr>
            <p:ph type="sldNum" sz="quarter" idx="12"/>
          </p:nvPr>
        </p:nvSpPr>
        <p:spPr/>
        <p:txBody>
          <a:bodyPr/>
          <a:lstStyle/>
          <a:p>
            <a:fld id="{46EF8CAD-EBDD-472C-82C7-987E6BC4AA4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C63E2-3879-4ABA-9E1A-94A2368D5CCB}" type="datetime1">
              <a:rPr lang="en-US" smtClean="0"/>
              <a:t>12/29/2019</a:t>
            </a:fld>
            <a:endParaRPr lang="en-IN"/>
          </a:p>
        </p:txBody>
      </p:sp>
      <p:sp>
        <p:nvSpPr>
          <p:cNvPr id="6" name="Footer Placeholder 5"/>
          <p:cNvSpPr>
            <a:spLocks noGrp="1"/>
          </p:cNvSpPr>
          <p:nvPr>
            <p:ph type="ftr" sz="quarter" idx="11"/>
          </p:nvPr>
        </p:nvSpPr>
        <p:spPr/>
        <p:txBody>
          <a:bodyPr/>
          <a:lstStyle/>
          <a:p>
            <a:r>
              <a:rPr lang="en-IN" smtClean="0"/>
              <a:t>ROSHAN FERNANDES, DEPT OF CSE</a:t>
            </a:r>
            <a:endParaRPr lang="en-IN"/>
          </a:p>
        </p:txBody>
      </p:sp>
      <p:sp>
        <p:nvSpPr>
          <p:cNvPr id="7" name="Slide Number Placeholder 6"/>
          <p:cNvSpPr>
            <a:spLocks noGrp="1"/>
          </p:cNvSpPr>
          <p:nvPr>
            <p:ph type="sldNum" sz="quarter" idx="12"/>
          </p:nvPr>
        </p:nvSpPr>
        <p:spPr/>
        <p:txBody>
          <a:bodyPr/>
          <a:lstStyle/>
          <a:p>
            <a:fld id="{46EF8CAD-EBDD-472C-82C7-987E6BC4AA4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8CB2F4-E5E4-4654-A065-6AB8ACCAA78B}" type="datetime1">
              <a:rPr lang="en-US" smtClean="0"/>
              <a:t>12/29/2019</a:t>
            </a:fld>
            <a:endParaRPr lang="en-IN"/>
          </a:p>
        </p:txBody>
      </p:sp>
      <p:sp>
        <p:nvSpPr>
          <p:cNvPr id="6" name="Footer Placeholder 5"/>
          <p:cNvSpPr>
            <a:spLocks noGrp="1"/>
          </p:cNvSpPr>
          <p:nvPr>
            <p:ph type="ftr" sz="quarter" idx="11"/>
          </p:nvPr>
        </p:nvSpPr>
        <p:spPr/>
        <p:txBody>
          <a:bodyPr/>
          <a:lstStyle/>
          <a:p>
            <a:r>
              <a:rPr lang="en-IN" smtClean="0"/>
              <a:t>ROSHAN FERNANDES, DEPT OF CSE</a:t>
            </a:r>
            <a:endParaRPr lang="en-IN"/>
          </a:p>
        </p:txBody>
      </p:sp>
      <p:sp>
        <p:nvSpPr>
          <p:cNvPr id="7" name="Slide Number Placeholder 6"/>
          <p:cNvSpPr>
            <a:spLocks noGrp="1"/>
          </p:cNvSpPr>
          <p:nvPr>
            <p:ph type="sldNum" sz="quarter" idx="12"/>
          </p:nvPr>
        </p:nvSpPr>
        <p:spPr/>
        <p:txBody>
          <a:bodyPr/>
          <a:lstStyle/>
          <a:p>
            <a:fld id="{46EF8CAD-EBDD-472C-82C7-987E6BC4AA4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ADBA2-1621-4F16-B0D4-62851C6C9A5E}" type="datetime1">
              <a:rPr lang="en-US" smtClean="0"/>
              <a:t>12/29/2019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ROSHAN FERNANDES, DEPT OF CSE</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F8CAD-EBDD-472C-82C7-987E6BC4AA4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404664"/>
            <a:ext cx="7772400" cy="1470025"/>
          </a:xfrm>
        </p:spPr>
        <p:txBody>
          <a:bodyPr/>
          <a:lstStyle/>
          <a:p>
            <a:r>
              <a:rPr lang="en-GB" b="1" dirty="0" smtClean="0"/>
              <a:t>Modular Programming</a:t>
            </a:r>
            <a:endParaRPr lang="en-IN" dirty="0"/>
          </a:p>
        </p:txBody>
      </p:sp>
      <p:sp>
        <p:nvSpPr>
          <p:cNvPr id="3" name="Subtitle 2"/>
          <p:cNvSpPr>
            <a:spLocks noGrp="1"/>
          </p:cNvSpPr>
          <p:nvPr>
            <p:ph type="subTitle" idx="1"/>
          </p:nvPr>
        </p:nvSpPr>
        <p:spPr>
          <a:xfrm>
            <a:off x="971600" y="1772816"/>
            <a:ext cx="6800800" cy="3865984"/>
          </a:xfrm>
        </p:spPr>
        <p:txBody>
          <a:bodyPr>
            <a:normAutofit/>
          </a:bodyPr>
          <a:lstStyle/>
          <a:p>
            <a:pPr algn="just">
              <a:buFont typeface="Wingdings" pitchFamily="2" charset="2"/>
              <a:buChar char="Ø"/>
            </a:pPr>
            <a:r>
              <a:rPr lang="en-GB" b="1" dirty="0" smtClean="0">
                <a:solidFill>
                  <a:srgbClr val="C00000"/>
                </a:solidFill>
              </a:rPr>
              <a:t>Using procedures,</a:t>
            </a:r>
          </a:p>
          <a:p>
            <a:pPr algn="just">
              <a:buFont typeface="Wingdings" pitchFamily="2" charset="2"/>
              <a:buChar char="Ø"/>
            </a:pPr>
            <a:r>
              <a:rPr lang="en-GB" b="1" dirty="0" smtClean="0">
                <a:solidFill>
                  <a:srgbClr val="C00000"/>
                </a:solidFill>
              </a:rPr>
              <a:t>Using macros</a:t>
            </a:r>
          </a:p>
          <a:p>
            <a:pPr algn="just">
              <a:buFont typeface="Wingdings" pitchFamily="2" charset="2"/>
              <a:buChar char="Ø"/>
            </a:pPr>
            <a:r>
              <a:rPr lang="en-GB" b="1" dirty="0" smtClean="0">
                <a:solidFill>
                  <a:srgbClr val="C00000"/>
                </a:solidFill>
              </a:rPr>
              <a:t> </a:t>
            </a:r>
            <a:r>
              <a:rPr lang="en-GB" b="1" dirty="0">
                <a:solidFill>
                  <a:srgbClr val="C00000"/>
                </a:solidFill>
              </a:rPr>
              <a:t>Comparison between procedure and </a:t>
            </a:r>
            <a:r>
              <a:rPr lang="en-GB" b="1" dirty="0" smtClean="0">
                <a:solidFill>
                  <a:srgbClr val="C00000"/>
                </a:solidFill>
              </a:rPr>
              <a:t>	macro</a:t>
            </a:r>
            <a:r>
              <a:rPr lang="en-GB" b="1" dirty="0">
                <a:solidFill>
                  <a:srgbClr val="C00000"/>
                </a:solidFill>
              </a:rPr>
              <a:t>.</a:t>
            </a:r>
            <a:endParaRPr lang="en-IN" b="1" dirty="0">
              <a:solidFill>
                <a:srgbClr val="C00000"/>
              </a:solidFill>
            </a:endParaRPr>
          </a:p>
          <a:p>
            <a:endParaRPr lang="en-IN" dirty="0"/>
          </a:p>
        </p:txBody>
      </p:sp>
      <p:sp>
        <p:nvSpPr>
          <p:cNvPr id="4" name="Slide Number Placeholder 3"/>
          <p:cNvSpPr>
            <a:spLocks noGrp="1"/>
          </p:cNvSpPr>
          <p:nvPr>
            <p:ph type="sldNum" sz="quarter" idx="12"/>
          </p:nvPr>
        </p:nvSpPr>
        <p:spPr/>
        <p:txBody>
          <a:bodyPr/>
          <a:lstStyle/>
          <a:p>
            <a:fld id="{46EF8CAD-EBDD-472C-82C7-987E6BC4AA49}" type="slidenum">
              <a:rPr lang="en-IN" smtClean="0"/>
              <a:pPr/>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F4D9707E-AF95-4327-8069-9A62E6CDC4CB}" type="slidenum">
              <a:rPr lang="en-US" altLang="en-US"/>
              <a:pPr>
                <a:defRPr/>
              </a:pPr>
              <a:t>10</a:t>
            </a:fld>
            <a:endParaRPr lang="en-US" altLang="en-US"/>
          </a:p>
        </p:txBody>
      </p:sp>
      <p:sp>
        <p:nvSpPr>
          <p:cNvPr id="63493" name="Rectangle 3"/>
          <p:cNvSpPr>
            <a:spLocks noGrp="1" noChangeArrowheads="1"/>
          </p:cNvSpPr>
          <p:nvPr>
            <p:ph type="body" idx="1"/>
          </p:nvPr>
        </p:nvSpPr>
        <p:spPr/>
        <p:txBody>
          <a:bodyPr/>
          <a:lstStyle/>
          <a:p>
            <a:pPr algn="just" eaLnBrk="1" hangingPunct="1">
              <a:buFont typeface="Wingdings" pitchFamily="2" charset="2"/>
              <a:buNone/>
            </a:pPr>
            <a:r>
              <a:rPr lang="en-US" sz="2800" smtClean="0">
                <a:latin typeface="Comic Sans MS" pitchFamily="66" charset="0"/>
              </a:rPr>
              <a:t>	A RET instruction at the end of the procedure copies these values from the stack back into the IP and CS register to return execution to the mainline program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CB403B49-FE39-46FA-AB53-517226C86788}" type="slidenum">
              <a:rPr lang="en-US" altLang="en-US"/>
              <a:pPr>
                <a:defRPr/>
              </a:pPr>
              <a:t>11</a:t>
            </a:fld>
            <a:endParaRPr lang="en-US" altLang="en-US" dirty="0"/>
          </a:p>
        </p:txBody>
      </p:sp>
      <p:sp>
        <p:nvSpPr>
          <p:cNvPr id="64517" name="Rectangle 3"/>
          <p:cNvSpPr>
            <a:spLocks noGrp="1" noChangeArrowheads="1"/>
          </p:cNvSpPr>
          <p:nvPr>
            <p:ph type="body" idx="1"/>
          </p:nvPr>
        </p:nvSpPr>
        <p:spPr>
          <a:xfrm>
            <a:off x="457200" y="304800"/>
            <a:ext cx="8229600" cy="5749925"/>
          </a:xfrm>
        </p:spPr>
        <p:txBody>
          <a:bodyPr/>
          <a:lstStyle/>
          <a:p>
            <a:pPr algn="just" eaLnBrk="1" hangingPunct="1">
              <a:lnSpc>
                <a:spcPct val="90000"/>
              </a:lnSpc>
            </a:pPr>
            <a:r>
              <a:rPr lang="en-US" sz="2700" dirty="0" smtClean="0">
                <a:latin typeface="Comic Sans MS" pitchFamily="66" charset="0"/>
              </a:rPr>
              <a:t>The within segment form of RET copies a word from the top of the stack to the instruction pointer</a:t>
            </a:r>
          </a:p>
          <a:p>
            <a:pPr algn="just" eaLnBrk="1" hangingPunct="1">
              <a:lnSpc>
                <a:spcPct val="90000"/>
              </a:lnSpc>
            </a:pPr>
            <a:endParaRPr lang="en-US" sz="2700" dirty="0" smtClean="0">
              <a:latin typeface="Comic Sans MS" pitchFamily="66" charset="0"/>
            </a:endParaRPr>
          </a:p>
          <a:p>
            <a:pPr algn="just" eaLnBrk="1" hangingPunct="1">
              <a:lnSpc>
                <a:spcPct val="90000"/>
              </a:lnSpc>
            </a:pPr>
            <a:r>
              <a:rPr lang="en-US" sz="2700" dirty="0" smtClean="0">
                <a:latin typeface="Comic Sans MS" pitchFamily="66" charset="0"/>
              </a:rPr>
              <a:t>The intersegment form of RET instruction is used to return from far procedures.</a:t>
            </a:r>
            <a:br>
              <a:rPr lang="en-US" sz="2700" dirty="0" smtClean="0">
                <a:latin typeface="Comic Sans MS" pitchFamily="66" charset="0"/>
              </a:rPr>
            </a:br>
            <a:endParaRPr lang="en-US" sz="2700" dirty="0" smtClean="0">
              <a:latin typeface="Comic Sans MS" pitchFamily="66" charset="0"/>
            </a:endParaRPr>
          </a:p>
          <a:p>
            <a:pPr algn="just" eaLnBrk="1" hangingPunct="1">
              <a:lnSpc>
                <a:spcPct val="90000"/>
              </a:lnSpc>
            </a:pPr>
            <a:r>
              <a:rPr lang="en-US" sz="2700" dirty="0" smtClean="0">
                <a:latin typeface="Comic Sans MS" pitchFamily="66" charset="0"/>
              </a:rPr>
              <a:t>When this form of the Ret instruction executes, it will copy the word from the top of the stack to IP</a:t>
            </a:r>
          </a:p>
          <a:p>
            <a:pPr algn="just" eaLnBrk="1" hangingPunct="1">
              <a:lnSpc>
                <a:spcPct val="90000"/>
              </a:lnSpc>
            </a:pPr>
            <a:endParaRPr lang="en-US" sz="2700" dirty="0" smtClean="0">
              <a:latin typeface="Comic Sans MS" pitchFamily="66" charset="0"/>
            </a:endParaRPr>
          </a:p>
          <a:p>
            <a:pPr algn="just" eaLnBrk="1" hangingPunct="1">
              <a:lnSpc>
                <a:spcPct val="90000"/>
              </a:lnSpc>
            </a:pPr>
            <a:r>
              <a:rPr lang="en-US" sz="2700" dirty="0" smtClean="0">
                <a:latin typeface="Comic Sans MS" pitchFamily="66" charset="0"/>
              </a:rPr>
              <a:t>Then it will increment the stack pointer by 2 and copy the next word from the stack to code segment register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309563" y="160338"/>
            <a:ext cx="8229600" cy="830262"/>
          </a:xfrm>
        </p:spPr>
        <p:txBody>
          <a:bodyPr/>
          <a:lstStyle/>
          <a:p>
            <a:r>
              <a:rPr lang="en-US" sz="3600" smtClean="0">
                <a:latin typeface="Comic Sans MS" pitchFamily="66" charset="0"/>
              </a:rPr>
              <a:t>Writing and Calling near procedures…</a:t>
            </a:r>
          </a:p>
        </p:txBody>
      </p:sp>
      <p:sp>
        <p:nvSpPr>
          <p:cNvPr id="65539" name="Content Placeholder 2"/>
          <p:cNvSpPr>
            <a:spLocks noGrp="1"/>
          </p:cNvSpPr>
          <p:nvPr>
            <p:ph idx="1"/>
          </p:nvPr>
        </p:nvSpPr>
        <p:spPr>
          <a:xfrm>
            <a:off x="457200" y="838200"/>
            <a:ext cx="8077200" cy="5334000"/>
          </a:xfrm>
        </p:spPr>
        <p:txBody>
          <a:bodyPr>
            <a:normAutofit lnSpcReduction="10000"/>
          </a:bodyPr>
          <a:lstStyle/>
          <a:p>
            <a:pPr>
              <a:buFont typeface="Wingdings" pitchFamily="2" charset="2"/>
              <a:buNone/>
            </a:pPr>
            <a:r>
              <a:rPr lang="en-US" sz="1700" smtClean="0">
                <a:latin typeface="Comic Sans MS" pitchFamily="66" charset="0"/>
              </a:rPr>
              <a:t>CODE SEGMENT</a:t>
            </a:r>
          </a:p>
          <a:p>
            <a:pPr>
              <a:buFont typeface="Wingdings" pitchFamily="2" charset="2"/>
              <a:buNone/>
            </a:pPr>
            <a:r>
              <a:rPr lang="en-US" sz="1700" smtClean="0">
                <a:latin typeface="Comic Sans MS" pitchFamily="66" charset="0"/>
              </a:rPr>
              <a:t>	ASSUME CS:CODE</a:t>
            </a:r>
          </a:p>
          <a:p>
            <a:pPr>
              <a:buFont typeface="Wingdings" pitchFamily="2" charset="2"/>
              <a:buNone/>
            </a:pPr>
            <a:r>
              <a:rPr lang="en-US" sz="1700" smtClean="0">
                <a:latin typeface="Comic Sans MS" pitchFamily="66" charset="0"/>
              </a:rPr>
              <a:t>	:</a:t>
            </a:r>
          </a:p>
          <a:p>
            <a:pPr>
              <a:buFont typeface="Wingdings" pitchFamily="2" charset="2"/>
              <a:buNone/>
            </a:pPr>
            <a:r>
              <a:rPr lang="en-US" sz="1700" smtClean="0">
                <a:latin typeface="Comic Sans MS" pitchFamily="66" charset="0"/>
              </a:rPr>
              <a:t>	:</a:t>
            </a:r>
          </a:p>
          <a:p>
            <a:pPr>
              <a:buFont typeface="Wingdings" pitchFamily="2" charset="2"/>
              <a:buNone/>
            </a:pPr>
            <a:r>
              <a:rPr lang="en-US" sz="1700" smtClean="0">
                <a:latin typeface="Comic Sans MS" pitchFamily="66" charset="0"/>
              </a:rPr>
              <a:t>	CALL DELAY</a:t>
            </a:r>
          </a:p>
          <a:p>
            <a:pPr>
              <a:buFont typeface="Wingdings" pitchFamily="2" charset="2"/>
              <a:buNone/>
            </a:pPr>
            <a:r>
              <a:rPr lang="en-US" sz="1700" smtClean="0">
                <a:latin typeface="Comic Sans MS" pitchFamily="66" charset="0"/>
              </a:rPr>
              <a:t>	:</a:t>
            </a:r>
          </a:p>
          <a:p>
            <a:pPr>
              <a:buFont typeface="Wingdings" pitchFamily="2" charset="2"/>
              <a:buNone/>
            </a:pPr>
            <a:r>
              <a:rPr lang="en-US" sz="1700" smtClean="0">
                <a:latin typeface="Comic Sans MS" pitchFamily="66" charset="0"/>
              </a:rPr>
              <a:t>	MOV AH, 4CH</a:t>
            </a:r>
          </a:p>
          <a:p>
            <a:pPr>
              <a:buFont typeface="Wingdings" pitchFamily="2" charset="2"/>
              <a:buNone/>
            </a:pPr>
            <a:r>
              <a:rPr lang="en-US" sz="1700" smtClean="0">
                <a:latin typeface="Comic Sans MS" pitchFamily="66" charset="0"/>
              </a:rPr>
              <a:t>	INT 21H</a:t>
            </a:r>
          </a:p>
          <a:p>
            <a:pPr>
              <a:buFont typeface="Wingdings" pitchFamily="2" charset="2"/>
              <a:buNone/>
            </a:pPr>
            <a:r>
              <a:rPr lang="en-US" sz="1700" smtClean="0">
                <a:latin typeface="Comic Sans MS" pitchFamily="66" charset="0"/>
              </a:rPr>
              <a:t>	DELAY PROC NEAR</a:t>
            </a:r>
          </a:p>
          <a:p>
            <a:pPr>
              <a:buFont typeface="Wingdings" pitchFamily="2" charset="2"/>
              <a:buNone/>
            </a:pPr>
            <a:r>
              <a:rPr lang="en-US" sz="1700" smtClean="0">
                <a:latin typeface="Comic Sans MS" pitchFamily="66" charset="0"/>
              </a:rPr>
              <a:t>	:</a:t>
            </a:r>
          </a:p>
          <a:p>
            <a:pPr>
              <a:buFont typeface="Wingdings" pitchFamily="2" charset="2"/>
              <a:buNone/>
            </a:pPr>
            <a:r>
              <a:rPr lang="en-US" sz="1700" smtClean="0">
                <a:latin typeface="Comic Sans MS" pitchFamily="66" charset="0"/>
              </a:rPr>
              <a:t>	:</a:t>
            </a:r>
          </a:p>
          <a:p>
            <a:pPr>
              <a:buFont typeface="Wingdings" pitchFamily="2" charset="2"/>
              <a:buNone/>
            </a:pPr>
            <a:r>
              <a:rPr lang="en-US" sz="1700" smtClean="0">
                <a:latin typeface="Comic Sans MS" pitchFamily="66" charset="0"/>
              </a:rPr>
              <a:t>	RET</a:t>
            </a:r>
          </a:p>
          <a:p>
            <a:pPr>
              <a:buFont typeface="Wingdings" pitchFamily="2" charset="2"/>
              <a:buNone/>
            </a:pPr>
            <a:r>
              <a:rPr lang="en-US" sz="1700" smtClean="0">
                <a:latin typeface="Comic Sans MS" pitchFamily="66" charset="0"/>
              </a:rPr>
              <a:t>	ENDP</a:t>
            </a:r>
          </a:p>
          <a:p>
            <a:pPr>
              <a:buFont typeface="Wingdings" pitchFamily="2" charset="2"/>
              <a:buNone/>
            </a:pPr>
            <a:r>
              <a:rPr lang="en-US" sz="1700" smtClean="0">
                <a:latin typeface="Comic Sans MS" pitchFamily="66" charset="0"/>
              </a:rPr>
              <a:t>	:	; define another procedure and so on</a:t>
            </a:r>
          </a:p>
          <a:p>
            <a:pPr>
              <a:buFont typeface="Wingdings" pitchFamily="2" charset="2"/>
              <a:buNone/>
            </a:pPr>
            <a:r>
              <a:rPr lang="en-US" sz="1700" smtClean="0">
                <a:latin typeface="Comic Sans MS" pitchFamily="66" charset="0"/>
              </a:rPr>
              <a:t>	:</a:t>
            </a:r>
          </a:p>
          <a:p>
            <a:pPr>
              <a:buFont typeface="Wingdings" pitchFamily="2" charset="2"/>
              <a:buNone/>
            </a:pPr>
            <a:r>
              <a:rPr lang="en-US" sz="1700" smtClean="0">
                <a:latin typeface="Comic Sans MS" pitchFamily="66" charset="0"/>
              </a:rPr>
              <a:t>CODE ENDS</a:t>
            </a:r>
          </a:p>
          <a:p>
            <a:pPr>
              <a:buFont typeface="Wingdings" pitchFamily="2" charset="2"/>
              <a:buNone/>
            </a:pPr>
            <a:r>
              <a:rPr lang="en-US" sz="1700" smtClean="0">
                <a:latin typeface="Comic Sans MS" pitchFamily="66" charset="0"/>
              </a:rPr>
              <a:t>END START</a:t>
            </a:r>
          </a:p>
          <a:p>
            <a:pPr>
              <a:buFont typeface="Wingdings" pitchFamily="2" charset="2"/>
              <a:buNone/>
            </a:pPr>
            <a:r>
              <a:rPr lang="en-US" sz="1700" smtClean="0">
                <a:latin typeface="Comic Sans MS" pitchFamily="66" charset="0"/>
              </a:rPr>
              <a:t>	</a:t>
            </a:r>
          </a:p>
          <a:p>
            <a:pPr>
              <a:buFont typeface="Wingdings" pitchFamily="2" charset="2"/>
              <a:buNone/>
            </a:pPr>
            <a:endParaRPr lang="en-US" sz="1700" smtClean="0">
              <a:latin typeface="Comic Sans MS" pitchFamily="66" charset="0"/>
            </a:endParaRPr>
          </a:p>
        </p:txBody>
      </p:sp>
      <p:sp>
        <p:nvSpPr>
          <p:cNvPr id="6" name="Slide Number Placeholder 5"/>
          <p:cNvSpPr>
            <a:spLocks noGrp="1"/>
          </p:cNvSpPr>
          <p:nvPr>
            <p:ph type="sldNum" sz="quarter" idx="12"/>
          </p:nvPr>
        </p:nvSpPr>
        <p:spPr/>
        <p:txBody>
          <a:bodyPr/>
          <a:lstStyle/>
          <a:p>
            <a:pPr>
              <a:defRPr/>
            </a:pPr>
            <a:fld id="{7AC2A690-E107-45F5-B04C-B399F6477B4A}" type="slidenum">
              <a:rPr lang="en-US" altLang="en-US" smtClean="0"/>
              <a:pPr>
                <a:defRPr/>
              </a:pPr>
              <a:t>12</a:t>
            </a:fld>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p:cNvSpPr>
            <a:spLocks noGrp="1"/>
          </p:cNvSpPr>
          <p:nvPr>
            <p:ph idx="1"/>
          </p:nvPr>
        </p:nvSpPr>
        <p:spPr>
          <a:xfrm>
            <a:off x="457200" y="457200"/>
            <a:ext cx="8229600" cy="5673725"/>
          </a:xfrm>
        </p:spPr>
        <p:txBody>
          <a:bodyPr>
            <a:normAutofit lnSpcReduction="10000"/>
          </a:bodyPr>
          <a:lstStyle/>
          <a:p>
            <a:pPr algn="just">
              <a:buFont typeface="Wingdings" pitchFamily="2" charset="2"/>
              <a:buNone/>
            </a:pPr>
            <a:r>
              <a:rPr lang="en-US" smtClean="0">
                <a:latin typeface="Comic Sans MS" pitchFamily="66" charset="0"/>
              </a:rPr>
              <a:t>NOTE:</a:t>
            </a:r>
          </a:p>
          <a:p>
            <a:pPr algn="just"/>
            <a:endParaRPr lang="en-US" smtClean="0">
              <a:latin typeface="Comic Sans MS" pitchFamily="66" charset="0"/>
            </a:endParaRPr>
          </a:p>
          <a:p>
            <a:pPr algn="just"/>
            <a:r>
              <a:rPr lang="en-US" smtClean="0">
                <a:latin typeface="Comic Sans MS" pitchFamily="66" charset="0"/>
              </a:rPr>
              <a:t>If the registers are modified in the procedure definition, programmer must push these registers onto the stack at the beginning of the procedure definition</a:t>
            </a:r>
          </a:p>
          <a:p>
            <a:pPr algn="just"/>
            <a:endParaRPr lang="en-US" smtClean="0">
              <a:latin typeface="Comic Sans MS" pitchFamily="66" charset="0"/>
            </a:endParaRPr>
          </a:p>
          <a:p>
            <a:pPr algn="just"/>
            <a:r>
              <a:rPr lang="en-US" smtClean="0">
                <a:latin typeface="Comic Sans MS" pitchFamily="66" charset="0"/>
              </a:rPr>
              <a:t>Before executing the RET instruction, the register contents are restored back by popping off from stack</a:t>
            </a:r>
          </a:p>
        </p:txBody>
      </p:sp>
      <p:sp>
        <p:nvSpPr>
          <p:cNvPr id="6" name="Slide Number Placeholder 5"/>
          <p:cNvSpPr>
            <a:spLocks noGrp="1"/>
          </p:cNvSpPr>
          <p:nvPr>
            <p:ph type="sldNum" sz="quarter" idx="12"/>
          </p:nvPr>
        </p:nvSpPr>
        <p:spPr/>
        <p:txBody>
          <a:bodyPr/>
          <a:lstStyle/>
          <a:p>
            <a:pPr>
              <a:defRPr/>
            </a:pPr>
            <a:fld id="{0586F217-4328-4958-9E39-515A158522E7}" type="slidenum">
              <a:rPr lang="en-US" altLang="en-US" smtClean="0"/>
              <a:pPr>
                <a:defRPr/>
              </a:pPr>
              <a:t>13</a:t>
            </a:fld>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334963" y="174625"/>
            <a:ext cx="8229600" cy="560388"/>
          </a:xfrm>
        </p:spPr>
        <p:txBody>
          <a:bodyPr/>
          <a:lstStyle/>
          <a:p>
            <a:pPr algn="just"/>
            <a:r>
              <a:rPr lang="en-US" sz="2800" smtClean="0">
                <a:latin typeface="Comic Sans MS" pitchFamily="66" charset="0"/>
              </a:rPr>
              <a:t>Read 2 digit BCD and display using procedures…</a:t>
            </a:r>
          </a:p>
        </p:txBody>
      </p:sp>
      <p:sp>
        <p:nvSpPr>
          <p:cNvPr id="67587" name="Content Placeholder 2"/>
          <p:cNvSpPr>
            <a:spLocks noGrp="1"/>
          </p:cNvSpPr>
          <p:nvPr>
            <p:ph idx="1"/>
          </p:nvPr>
        </p:nvSpPr>
        <p:spPr>
          <a:xfrm>
            <a:off x="76200" y="990600"/>
            <a:ext cx="3124200" cy="5257800"/>
          </a:xfrm>
        </p:spPr>
        <p:txBody>
          <a:bodyPr/>
          <a:lstStyle/>
          <a:p>
            <a:pPr>
              <a:buFont typeface="Wingdings" pitchFamily="2" charset="2"/>
              <a:buNone/>
            </a:pPr>
            <a:r>
              <a:rPr lang="en-US" sz="2000" smtClean="0">
                <a:latin typeface="Comic Sans MS" pitchFamily="66" charset="0"/>
              </a:rPr>
              <a:t>data segment</a:t>
            </a:r>
          </a:p>
          <a:p>
            <a:pPr>
              <a:buFont typeface="Wingdings" pitchFamily="2" charset="2"/>
              <a:buNone/>
            </a:pPr>
            <a:r>
              <a:rPr lang="en-US" sz="2000" smtClean="0">
                <a:latin typeface="Comic Sans MS" pitchFamily="66" charset="0"/>
              </a:rPr>
              <a:t>bcd db ?</a:t>
            </a:r>
          </a:p>
          <a:p>
            <a:pPr>
              <a:buFont typeface="Wingdings" pitchFamily="2" charset="2"/>
              <a:buNone/>
            </a:pPr>
            <a:r>
              <a:rPr lang="en-US" sz="2000" smtClean="0">
                <a:latin typeface="Comic Sans MS" pitchFamily="66" charset="0"/>
              </a:rPr>
              <a:t>data ends</a:t>
            </a:r>
          </a:p>
          <a:p>
            <a:pPr>
              <a:buFont typeface="Wingdings" pitchFamily="2" charset="2"/>
              <a:buNone/>
            </a:pPr>
            <a:r>
              <a:rPr lang="en-US" sz="2000" smtClean="0">
                <a:latin typeface="Comic Sans MS" pitchFamily="66" charset="0"/>
              </a:rPr>
              <a:t>code segment</a:t>
            </a:r>
          </a:p>
          <a:p>
            <a:pPr>
              <a:buFont typeface="Wingdings" pitchFamily="2" charset="2"/>
              <a:buNone/>
            </a:pPr>
            <a:r>
              <a:rPr lang="en-US" sz="2000" smtClean="0">
                <a:latin typeface="Comic Sans MS" pitchFamily="66" charset="0"/>
              </a:rPr>
              <a:t>assume cs:code, ds:data</a:t>
            </a:r>
          </a:p>
          <a:p>
            <a:pPr>
              <a:buFont typeface="Wingdings" pitchFamily="2" charset="2"/>
              <a:buNone/>
            </a:pPr>
            <a:r>
              <a:rPr lang="en-US" sz="2000" smtClean="0">
                <a:latin typeface="Comic Sans MS" pitchFamily="66" charset="0"/>
              </a:rPr>
              <a:t>START:</a:t>
            </a:r>
          </a:p>
          <a:p>
            <a:pPr>
              <a:buFont typeface="Wingdings" pitchFamily="2" charset="2"/>
              <a:buNone/>
            </a:pPr>
            <a:r>
              <a:rPr lang="en-US" sz="2000" smtClean="0">
                <a:latin typeface="Comic Sans MS" pitchFamily="66" charset="0"/>
              </a:rPr>
              <a:t>	MOV AX, DATA</a:t>
            </a:r>
          </a:p>
          <a:p>
            <a:pPr>
              <a:buFont typeface="Wingdings" pitchFamily="2" charset="2"/>
              <a:buNone/>
            </a:pPr>
            <a:r>
              <a:rPr lang="en-US" sz="2000" smtClean="0">
                <a:latin typeface="Comic Sans MS" pitchFamily="66" charset="0"/>
              </a:rPr>
              <a:t>	MOV DS, AX</a:t>
            </a:r>
          </a:p>
          <a:p>
            <a:pPr>
              <a:buFont typeface="Wingdings" pitchFamily="2" charset="2"/>
              <a:buNone/>
            </a:pPr>
            <a:r>
              <a:rPr lang="en-US" sz="2000" smtClean="0">
                <a:latin typeface="Comic Sans MS" pitchFamily="66" charset="0"/>
              </a:rPr>
              <a:t>	CALL READBCD</a:t>
            </a:r>
          </a:p>
          <a:p>
            <a:pPr>
              <a:buFont typeface="Wingdings" pitchFamily="2" charset="2"/>
              <a:buNone/>
            </a:pPr>
            <a:r>
              <a:rPr lang="en-US" sz="2000" smtClean="0">
                <a:latin typeface="Comic Sans MS" pitchFamily="66" charset="0"/>
              </a:rPr>
              <a:t>	MOV bcd, AL</a:t>
            </a:r>
          </a:p>
          <a:p>
            <a:pPr>
              <a:buFont typeface="Wingdings" pitchFamily="2" charset="2"/>
              <a:buNone/>
            </a:pPr>
            <a:r>
              <a:rPr lang="en-US" sz="2000" smtClean="0">
                <a:latin typeface="Comic Sans MS" pitchFamily="66" charset="0"/>
              </a:rPr>
              <a:t>	MOV BL, bcd</a:t>
            </a:r>
          </a:p>
          <a:p>
            <a:pPr>
              <a:buFont typeface="Wingdings" pitchFamily="2" charset="2"/>
              <a:buNone/>
            </a:pPr>
            <a:r>
              <a:rPr lang="en-US" sz="2000" smtClean="0">
                <a:latin typeface="Comic Sans MS" pitchFamily="66" charset="0"/>
              </a:rPr>
              <a:t>	CALL DISPBCD</a:t>
            </a:r>
          </a:p>
          <a:p>
            <a:pPr>
              <a:buFont typeface="Wingdings" pitchFamily="2" charset="2"/>
              <a:buNone/>
            </a:pPr>
            <a:r>
              <a:rPr lang="en-US" sz="2000" smtClean="0">
                <a:latin typeface="Comic Sans MS" pitchFamily="66" charset="0"/>
              </a:rPr>
              <a:t>	MOV AH, 4CH</a:t>
            </a:r>
          </a:p>
          <a:p>
            <a:pPr>
              <a:buFont typeface="Wingdings" pitchFamily="2" charset="2"/>
              <a:buNone/>
            </a:pPr>
            <a:r>
              <a:rPr lang="en-US" sz="2000" smtClean="0">
                <a:latin typeface="Comic Sans MS" pitchFamily="66" charset="0"/>
              </a:rPr>
              <a:t>	INT 21H</a:t>
            </a:r>
          </a:p>
        </p:txBody>
      </p:sp>
      <p:sp>
        <p:nvSpPr>
          <p:cNvPr id="6" name="Slide Number Placeholder 5"/>
          <p:cNvSpPr>
            <a:spLocks noGrp="1"/>
          </p:cNvSpPr>
          <p:nvPr>
            <p:ph type="sldNum" sz="quarter" idx="12"/>
          </p:nvPr>
        </p:nvSpPr>
        <p:spPr/>
        <p:txBody>
          <a:bodyPr/>
          <a:lstStyle/>
          <a:p>
            <a:pPr>
              <a:defRPr/>
            </a:pPr>
            <a:fld id="{442A76FE-9E16-425F-988C-720D256D1F9A}" type="slidenum">
              <a:rPr lang="en-US" altLang="en-US" smtClean="0"/>
              <a:pPr>
                <a:defRPr/>
              </a:pPr>
              <a:t>14</a:t>
            </a:fld>
            <a:endParaRPr lang="en-US" altLang="en-US" dirty="0"/>
          </a:p>
        </p:txBody>
      </p:sp>
      <p:sp>
        <p:nvSpPr>
          <p:cNvPr id="7" name="Content Placeholder 2"/>
          <p:cNvSpPr txBox="1">
            <a:spLocks/>
          </p:cNvSpPr>
          <p:nvPr/>
        </p:nvSpPr>
        <p:spPr bwMode="auto">
          <a:xfrm>
            <a:off x="2843213" y="917575"/>
            <a:ext cx="3124200" cy="5257800"/>
          </a:xfrm>
          <a:prstGeom prst="rect">
            <a:avLst/>
          </a:prstGeom>
          <a:noFill/>
          <a:ln w="9525">
            <a:noFill/>
            <a:miter lim="800000"/>
            <a:headEnd/>
            <a:tailEnd/>
          </a:ln>
        </p:spPr>
        <p:txBody>
          <a:bodyPr/>
          <a:lstStyle/>
          <a:p>
            <a:pPr marL="342900" indent="-342900" eaLnBrk="0" hangingPunct="0">
              <a:spcBef>
                <a:spcPct val="20000"/>
              </a:spcBef>
              <a:buClr>
                <a:schemeClr val="accent1"/>
              </a:buClr>
              <a:buSzPct val="65000"/>
              <a:defRPr/>
            </a:pPr>
            <a:r>
              <a:rPr lang="en-US" sz="2000" kern="0" dirty="0">
                <a:latin typeface="Comic Sans MS" pitchFamily="66" charset="0"/>
              </a:rPr>
              <a:t>READBCD PROC NEAR</a:t>
            </a:r>
          </a:p>
          <a:p>
            <a:pPr marL="342900" indent="-342900" eaLnBrk="0" hangingPunct="0">
              <a:spcBef>
                <a:spcPct val="20000"/>
              </a:spcBef>
              <a:buClr>
                <a:schemeClr val="accent1"/>
              </a:buClr>
              <a:buSzPct val="65000"/>
              <a:defRPr/>
            </a:pPr>
            <a:r>
              <a:rPr lang="en-US" sz="2000" kern="0" dirty="0">
                <a:latin typeface="Comic Sans MS" pitchFamily="66" charset="0"/>
              </a:rPr>
              <a:t>		MOV AH, 01H</a:t>
            </a:r>
          </a:p>
          <a:p>
            <a:pPr marL="342900" indent="-342900" eaLnBrk="0" hangingPunct="0">
              <a:spcBef>
                <a:spcPct val="20000"/>
              </a:spcBef>
              <a:buClr>
                <a:schemeClr val="accent1"/>
              </a:buClr>
              <a:buSzPct val="65000"/>
              <a:defRPr/>
            </a:pPr>
            <a:r>
              <a:rPr lang="en-US" sz="2000" kern="0" dirty="0">
                <a:latin typeface="Comic Sans MS" pitchFamily="66" charset="0"/>
              </a:rPr>
              <a:t>		INT 21H</a:t>
            </a:r>
          </a:p>
          <a:p>
            <a:pPr marL="342900" indent="-342900" eaLnBrk="0" hangingPunct="0">
              <a:spcBef>
                <a:spcPct val="20000"/>
              </a:spcBef>
              <a:buClr>
                <a:schemeClr val="accent1"/>
              </a:buClr>
              <a:buSzPct val="65000"/>
              <a:defRPr/>
            </a:pPr>
            <a:r>
              <a:rPr lang="en-US" sz="2000" kern="0" dirty="0">
                <a:latin typeface="Comic Sans MS" pitchFamily="66" charset="0"/>
              </a:rPr>
              <a:t>		MOV CL, 04</a:t>
            </a:r>
          </a:p>
          <a:p>
            <a:pPr marL="342900" indent="-342900" eaLnBrk="0" hangingPunct="0">
              <a:spcBef>
                <a:spcPct val="20000"/>
              </a:spcBef>
              <a:buClr>
                <a:schemeClr val="accent1"/>
              </a:buClr>
              <a:buSzPct val="65000"/>
              <a:defRPr/>
            </a:pPr>
            <a:r>
              <a:rPr lang="en-US" sz="2000" kern="0" dirty="0">
                <a:latin typeface="Comic Sans MS" pitchFamily="66" charset="0"/>
              </a:rPr>
              <a:t>		SHL AL, CL</a:t>
            </a:r>
          </a:p>
          <a:p>
            <a:pPr marL="342900" indent="-342900" eaLnBrk="0" hangingPunct="0">
              <a:spcBef>
                <a:spcPct val="20000"/>
              </a:spcBef>
              <a:buClr>
                <a:schemeClr val="accent1"/>
              </a:buClr>
              <a:buSzPct val="65000"/>
              <a:defRPr/>
            </a:pPr>
            <a:r>
              <a:rPr lang="en-US" sz="2000" kern="0" dirty="0">
                <a:latin typeface="Comic Sans MS" pitchFamily="66" charset="0"/>
              </a:rPr>
              <a:t>		MOV BL, AL</a:t>
            </a:r>
          </a:p>
          <a:p>
            <a:pPr marL="342900" indent="-342900" eaLnBrk="0" hangingPunct="0">
              <a:spcBef>
                <a:spcPct val="20000"/>
              </a:spcBef>
              <a:buClr>
                <a:schemeClr val="accent1"/>
              </a:buClr>
              <a:buSzPct val="65000"/>
              <a:defRPr/>
            </a:pPr>
            <a:endParaRPr lang="en-US" sz="2000" kern="0" dirty="0">
              <a:latin typeface="Comic Sans MS" pitchFamily="66" charset="0"/>
            </a:endParaRPr>
          </a:p>
          <a:p>
            <a:pPr marL="342900" indent="-342900" eaLnBrk="0" hangingPunct="0">
              <a:spcBef>
                <a:spcPct val="20000"/>
              </a:spcBef>
              <a:buClr>
                <a:schemeClr val="accent1"/>
              </a:buClr>
              <a:buSzPct val="65000"/>
              <a:defRPr/>
            </a:pPr>
            <a:r>
              <a:rPr lang="en-US" sz="2000" kern="0" dirty="0">
                <a:latin typeface="Comic Sans MS" pitchFamily="66" charset="0"/>
              </a:rPr>
              <a:t>		MOV AH, 01H</a:t>
            </a:r>
          </a:p>
          <a:p>
            <a:pPr marL="342900" indent="-342900" eaLnBrk="0" hangingPunct="0">
              <a:spcBef>
                <a:spcPct val="20000"/>
              </a:spcBef>
              <a:buClr>
                <a:schemeClr val="accent1"/>
              </a:buClr>
              <a:buSzPct val="65000"/>
              <a:defRPr/>
            </a:pPr>
            <a:r>
              <a:rPr lang="en-US" sz="2000" kern="0" dirty="0">
                <a:latin typeface="Comic Sans MS" pitchFamily="66" charset="0"/>
              </a:rPr>
              <a:t>		INT 21H</a:t>
            </a:r>
          </a:p>
          <a:p>
            <a:pPr marL="342900" indent="-342900" eaLnBrk="0" hangingPunct="0">
              <a:spcBef>
                <a:spcPct val="20000"/>
              </a:spcBef>
              <a:buClr>
                <a:schemeClr val="accent1"/>
              </a:buClr>
              <a:buSzPct val="65000"/>
              <a:defRPr/>
            </a:pPr>
            <a:r>
              <a:rPr lang="en-US" sz="2000" kern="0" dirty="0">
                <a:latin typeface="Comic Sans MS" pitchFamily="66" charset="0"/>
              </a:rPr>
              <a:t>		AND AL, 0FH</a:t>
            </a:r>
          </a:p>
          <a:p>
            <a:pPr marL="342900" indent="-342900" eaLnBrk="0" hangingPunct="0">
              <a:spcBef>
                <a:spcPct val="20000"/>
              </a:spcBef>
              <a:buClr>
                <a:schemeClr val="accent1"/>
              </a:buClr>
              <a:buSzPct val="65000"/>
              <a:defRPr/>
            </a:pPr>
            <a:r>
              <a:rPr lang="en-US" sz="2000" kern="0" dirty="0">
                <a:latin typeface="Comic Sans MS" pitchFamily="66" charset="0"/>
              </a:rPr>
              <a:t>		ADD AL, BL</a:t>
            </a:r>
          </a:p>
          <a:p>
            <a:pPr marL="342900" indent="-342900" eaLnBrk="0" hangingPunct="0">
              <a:spcBef>
                <a:spcPct val="20000"/>
              </a:spcBef>
              <a:buClr>
                <a:schemeClr val="accent1"/>
              </a:buClr>
              <a:buSzPct val="65000"/>
              <a:defRPr/>
            </a:pPr>
            <a:r>
              <a:rPr lang="en-US" sz="2000" kern="0" dirty="0">
                <a:latin typeface="Comic Sans MS" pitchFamily="66" charset="0"/>
              </a:rPr>
              <a:t>		RET</a:t>
            </a:r>
          </a:p>
          <a:p>
            <a:pPr marL="342900" indent="-342900" eaLnBrk="0" hangingPunct="0">
              <a:spcBef>
                <a:spcPct val="20000"/>
              </a:spcBef>
              <a:buClr>
                <a:schemeClr val="accent1"/>
              </a:buClr>
              <a:buSzPct val="65000"/>
              <a:defRPr/>
            </a:pPr>
            <a:r>
              <a:rPr lang="en-US" sz="2000" kern="0" dirty="0">
                <a:latin typeface="Comic Sans MS" pitchFamily="66" charset="0"/>
              </a:rPr>
              <a:t>	READBCD ENDP</a:t>
            </a:r>
          </a:p>
        </p:txBody>
      </p:sp>
      <p:sp>
        <p:nvSpPr>
          <p:cNvPr id="8" name="Content Placeholder 2"/>
          <p:cNvSpPr txBox="1">
            <a:spLocks/>
          </p:cNvSpPr>
          <p:nvPr/>
        </p:nvSpPr>
        <p:spPr bwMode="auto">
          <a:xfrm>
            <a:off x="5926138" y="666750"/>
            <a:ext cx="3048000" cy="5257800"/>
          </a:xfrm>
          <a:prstGeom prst="rect">
            <a:avLst/>
          </a:prstGeom>
          <a:noFill/>
          <a:ln w="9525">
            <a:noFill/>
            <a:miter lim="800000"/>
            <a:headEnd/>
            <a:tailEnd/>
          </a:ln>
        </p:spPr>
        <p:txBody>
          <a:bodyPr/>
          <a:lstStyle/>
          <a:p>
            <a:pPr marL="342900" indent="-342900" eaLnBrk="0" hangingPunct="0">
              <a:spcBef>
                <a:spcPct val="20000"/>
              </a:spcBef>
              <a:buClr>
                <a:schemeClr val="accent1"/>
              </a:buClr>
              <a:buSzPct val="65000"/>
              <a:defRPr/>
            </a:pPr>
            <a:r>
              <a:rPr lang="en-US" sz="1900" kern="0" dirty="0">
                <a:latin typeface="Comic Sans MS" pitchFamily="66" charset="0"/>
              </a:rPr>
              <a:t>DISPBCD PROC NEAR</a:t>
            </a:r>
          </a:p>
          <a:p>
            <a:pPr marL="342900" indent="-342900" eaLnBrk="0" hangingPunct="0">
              <a:spcBef>
                <a:spcPct val="20000"/>
              </a:spcBef>
              <a:buClr>
                <a:schemeClr val="accent1"/>
              </a:buClr>
              <a:buSzPct val="65000"/>
              <a:defRPr/>
            </a:pPr>
            <a:r>
              <a:rPr lang="en-US" sz="1900" kern="0" dirty="0">
                <a:latin typeface="Comic Sans MS" pitchFamily="66" charset="0"/>
              </a:rPr>
              <a:t>		MOV DL, BL</a:t>
            </a:r>
          </a:p>
          <a:p>
            <a:pPr marL="342900" indent="-342900" eaLnBrk="0" hangingPunct="0">
              <a:spcBef>
                <a:spcPct val="20000"/>
              </a:spcBef>
              <a:buClr>
                <a:schemeClr val="accent1"/>
              </a:buClr>
              <a:buSzPct val="65000"/>
              <a:defRPr/>
            </a:pPr>
            <a:r>
              <a:rPr lang="en-US" sz="1900" kern="0" dirty="0">
                <a:latin typeface="Comic Sans MS" pitchFamily="66" charset="0"/>
              </a:rPr>
              <a:t>		MOV CL, 04</a:t>
            </a:r>
          </a:p>
          <a:p>
            <a:pPr marL="342900" indent="-342900" eaLnBrk="0" hangingPunct="0">
              <a:spcBef>
                <a:spcPct val="20000"/>
              </a:spcBef>
              <a:buClr>
                <a:schemeClr val="accent1"/>
              </a:buClr>
              <a:buSzPct val="65000"/>
              <a:defRPr/>
            </a:pPr>
            <a:r>
              <a:rPr lang="en-US" sz="1900" kern="0" dirty="0">
                <a:latin typeface="Comic Sans MS" pitchFamily="66" charset="0"/>
              </a:rPr>
              <a:t>		SHR DL, CL</a:t>
            </a:r>
          </a:p>
          <a:p>
            <a:pPr marL="342900" indent="-342900" eaLnBrk="0" hangingPunct="0">
              <a:spcBef>
                <a:spcPct val="20000"/>
              </a:spcBef>
              <a:buClr>
                <a:schemeClr val="accent1"/>
              </a:buClr>
              <a:buSzPct val="65000"/>
              <a:defRPr/>
            </a:pPr>
            <a:r>
              <a:rPr lang="en-US" sz="1900" kern="0" dirty="0">
                <a:latin typeface="Comic Sans MS" pitchFamily="66" charset="0"/>
              </a:rPr>
              <a:t>		ADD DL, 30H</a:t>
            </a:r>
          </a:p>
          <a:p>
            <a:pPr marL="342900" indent="-342900" eaLnBrk="0" hangingPunct="0">
              <a:spcBef>
                <a:spcPct val="20000"/>
              </a:spcBef>
              <a:buClr>
                <a:schemeClr val="accent1"/>
              </a:buClr>
              <a:buSzPct val="65000"/>
              <a:defRPr/>
            </a:pPr>
            <a:r>
              <a:rPr lang="en-US" sz="1900" kern="0" dirty="0">
                <a:latin typeface="Comic Sans MS" pitchFamily="66" charset="0"/>
              </a:rPr>
              <a:t>		MOV AH, 02H</a:t>
            </a:r>
          </a:p>
          <a:p>
            <a:pPr marL="342900" indent="-342900" eaLnBrk="0" hangingPunct="0">
              <a:spcBef>
                <a:spcPct val="20000"/>
              </a:spcBef>
              <a:buClr>
                <a:schemeClr val="accent1"/>
              </a:buClr>
              <a:buSzPct val="65000"/>
              <a:defRPr/>
            </a:pPr>
            <a:r>
              <a:rPr lang="en-US" sz="1900" kern="0" dirty="0">
                <a:latin typeface="Comic Sans MS" pitchFamily="66" charset="0"/>
              </a:rPr>
              <a:t>		INT 21H</a:t>
            </a:r>
          </a:p>
          <a:p>
            <a:pPr marL="342900" indent="-342900" eaLnBrk="0" hangingPunct="0">
              <a:spcBef>
                <a:spcPct val="20000"/>
              </a:spcBef>
              <a:buClr>
                <a:schemeClr val="accent1"/>
              </a:buClr>
              <a:buSzPct val="65000"/>
              <a:defRPr/>
            </a:pPr>
            <a:r>
              <a:rPr lang="en-US" sz="1900" kern="0" dirty="0">
                <a:latin typeface="Comic Sans MS" pitchFamily="66" charset="0"/>
              </a:rPr>
              <a:t>		MOV DL, BL</a:t>
            </a:r>
          </a:p>
          <a:p>
            <a:pPr marL="342900" indent="-342900" eaLnBrk="0" hangingPunct="0">
              <a:spcBef>
                <a:spcPct val="20000"/>
              </a:spcBef>
              <a:buClr>
                <a:schemeClr val="accent1"/>
              </a:buClr>
              <a:buSzPct val="65000"/>
              <a:defRPr/>
            </a:pPr>
            <a:r>
              <a:rPr lang="en-US" sz="1900" kern="0" dirty="0">
                <a:latin typeface="Comic Sans MS" pitchFamily="66" charset="0"/>
              </a:rPr>
              <a:t>		AND DL, 0FH</a:t>
            </a:r>
          </a:p>
          <a:p>
            <a:pPr marL="342900" indent="-342900" eaLnBrk="0" hangingPunct="0">
              <a:spcBef>
                <a:spcPct val="20000"/>
              </a:spcBef>
              <a:buClr>
                <a:schemeClr val="accent1"/>
              </a:buClr>
              <a:buSzPct val="65000"/>
              <a:defRPr/>
            </a:pPr>
            <a:r>
              <a:rPr lang="en-US" sz="1900" kern="0" dirty="0">
                <a:latin typeface="Comic Sans MS" pitchFamily="66" charset="0"/>
              </a:rPr>
              <a:t>		ADD DL, 30H</a:t>
            </a:r>
          </a:p>
          <a:p>
            <a:pPr marL="342900" indent="-342900" eaLnBrk="0" hangingPunct="0">
              <a:spcBef>
                <a:spcPct val="20000"/>
              </a:spcBef>
              <a:buClr>
                <a:schemeClr val="accent1"/>
              </a:buClr>
              <a:buSzPct val="65000"/>
              <a:defRPr/>
            </a:pPr>
            <a:r>
              <a:rPr lang="en-US" sz="1900" kern="0" dirty="0">
                <a:latin typeface="Comic Sans MS" pitchFamily="66" charset="0"/>
              </a:rPr>
              <a:t>		MOV AH, 02H</a:t>
            </a:r>
          </a:p>
          <a:p>
            <a:pPr marL="342900" indent="-342900" eaLnBrk="0" hangingPunct="0">
              <a:spcBef>
                <a:spcPct val="20000"/>
              </a:spcBef>
              <a:buClr>
                <a:schemeClr val="accent1"/>
              </a:buClr>
              <a:buSzPct val="65000"/>
              <a:defRPr/>
            </a:pPr>
            <a:r>
              <a:rPr lang="en-US" sz="1900" kern="0" dirty="0">
                <a:latin typeface="Comic Sans MS" pitchFamily="66" charset="0"/>
              </a:rPr>
              <a:t>		INT 21H</a:t>
            </a:r>
          </a:p>
          <a:p>
            <a:pPr marL="342900" indent="-342900" eaLnBrk="0" hangingPunct="0">
              <a:spcBef>
                <a:spcPct val="20000"/>
              </a:spcBef>
              <a:buClr>
                <a:schemeClr val="accent1"/>
              </a:buClr>
              <a:buSzPct val="65000"/>
              <a:defRPr/>
            </a:pPr>
            <a:r>
              <a:rPr lang="en-US" sz="1900" kern="0" dirty="0">
                <a:latin typeface="Comic Sans MS" pitchFamily="66" charset="0"/>
              </a:rPr>
              <a:t>		RET</a:t>
            </a:r>
          </a:p>
          <a:p>
            <a:pPr marL="342900" indent="-342900" eaLnBrk="0" hangingPunct="0">
              <a:spcBef>
                <a:spcPct val="20000"/>
              </a:spcBef>
              <a:buClr>
                <a:schemeClr val="accent1"/>
              </a:buClr>
              <a:buSzPct val="65000"/>
              <a:defRPr/>
            </a:pPr>
            <a:r>
              <a:rPr lang="en-US" sz="1900" kern="0" dirty="0">
                <a:latin typeface="Comic Sans MS" pitchFamily="66" charset="0"/>
              </a:rPr>
              <a:t>	DISPBCD ENDP</a:t>
            </a:r>
          </a:p>
          <a:p>
            <a:pPr marL="342900" indent="-342900" eaLnBrk="0" hangingPunct="0">
              <a:spcBef>
                <a:spcPct val="20000"/>
              </a:spcBef>
              <a:buClr>
                <a:schemeClr val="accent1"/>
              </a:buClr>
              <a:buSzPct val="65000"/>
              <a:defRPr/>
            </a:pPr>
            <a:r>
              <a:rPr lang="en-US" sz="1900" kern="0" dirty="0">
                <a:latin typeface="Comic Sans MS" pitchFamily="66" charset="0"/>
              </a:rPr>
              <a:t>	CODE ENDS</a:t>
            </a:r>
          </a:p>
          <a:p>
            <a:pPr marL="342900" indent="-342900" eaLnBrk="0" hangingPunct="0">
              <a:spcBef>
                <a:spcPct val="20000"/>
              </a:spcBef>
              <a:buClr>
                <a:schemeClr val="accent1"/>
              </a:buClr>
              <a:buSzPct val="65000"/>
              <a:defRPr/>
            </a:pPr>
            <a:r>
              <a:rPr lang="en-US" sz="1900" kern="0" dirty="0">
                <a:latin typeface="Comic Sans MS" pitchFamily="66" charset="0"/>
              </a:rPr>
              <a:t>	END START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sz="3600" smtClean="0">
                <a:latin typeface="Comic Sans MS" pitchFamily="66" charset="0"/>
              </a:rPr>
              <a:t>Assignment…</a:t>
            </a:r>
          </a:p>
        </p:txBody>
      </p:sp>
      <p:sp>
        <p:nvSpPr>
          <p:cNvPr id="68611" name="Content Placeholder 2"/>
          <p:cNvSpPr>
            <a:spLocks noGrp="1"/>
          </p:cNvSpPr>
          <p:nvPr>
            <p:ph idx="1"/>
          </p:nvPr>
        </p:nvSpPr>
        <p:spPr/>
        <p:txBody>
          <a:bodyPr/>
          <a:lstStyle/>
          <a:p>
            <a:pPr algn="just"/>
            <a:r>
              <a:rPr lang="en-US" sz="3200" smtClean="0">
                <a:latin typeface="Comic Sans MS" pitchFamily="66" charset="0"/>
              </a:rPr>
              <a:t>Read 2 digit HEXA and display using procedures…</a:t>
            </a:r>
          </a:p>
          <a:p>
            <a:pPr algn="just"/>
            <a:endParaRPr lang="en-US" sz="3200" smtClean="0">
              <a:latin typeface="Comic Sans MS" pitchFamily="66" charset="0"/>
            </a:endParaRPr>
          </a:p>
        </p:txBody>
      </p:sp>
      <p:sp>
        <p:nvSpPr>
          <p:cNvPr id="6" name="Slide Number Placeholder 5"/>
          <p:cNvSpPr>
            <a:spLocks noGrp="1"/>
          </p:cNvSpPr>
          <p:nvPr>
            <p:ph type="sldNum" sz="quarter" idx="12"/>
          </p:nvPr>
        </p:nvSpPr>
        <p:spPr/>
        <p:txBody>
          <a:bodyPr/>
          <a:lstStyle/>
          <a:p>
            <a:pPr>
              <a:defRPr/>
            </a:pPr>
            <a:fld id="{1B280F71-436F-4A70-AA45-1A6CAF983362}" type="slidenum">
              <a:rPr lang="en-US" altLang="en-US" smtClean="0"/>
              <a:pPr>
                <a:defRPr/>
              </a:pPr>
              <a:t>15</a:t>
            </a:fld>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323850" y="188913"/>
            <a:ext cx="8229600" cy="484187"/>
          </a:xfrm>
        </p:spPr>
        <p:txBody>
          <a:bodyPr/>
          <a:lstStyle/>
          <a:p>
            <a:r>
              <a:rPr lang="en-US" sz="2400" smtClean="0">
                <a:latin typeface="Comic Sans MS" pitchFamily="66" charset="0"/>
              </a:rPr>
              <a:t>Read 4 digit BCD(16 bits) and display using procedures…</a:t>
            </a:r>
          </a:p>
        </p:txBody>
      </p:sp>
      <p:sp>
        <p:nvSpPr>
          <p:cNvPr id="6" name="Slide Number Placeholder 5"/>
          <p:cNvSpPr>
            <a:spLocks noGrp="1"/>
          </p:cNvSpPr>
          <p:nvPr>
            <p:ph type="sldNum" sz="quarter" idx="12"/>
          </p:nvPr>
        </p:nvSpPr>
        <p:spPr/>
        <p:txBody>
          <a:bodyPr/>
          <a:lstStyle/>
          <a:p>
            <a:pPr>
              <a:defRPr/>
            </a:pPr>
            <a:fld id="{5ABB4344-000A-4361-BB1A-A01E4D75A419}" type="slidenum">
              <a:rPr lang="en-US" altLang="en-US" smtClean="0"/>
              <a:pPr>
                <a:defRPr/>
              </a:pPr>
              <a:t>16</a:t>
            </a:fld>
            <a:endParaRPr lang="en-US" altLang="en-US"/>
          </a:p>
        </p:txBody>
      </p:sp>
      <p:sp>
        <p:nvSpPr>
          <p:cNvPr id="69638" name="Content Placeholder 2"/>
          <p:cNvSpPr>
            <a:spLocks noGrp="1"/>
          </p:cNvSpPr>
          <p:nvPr>
            <p:ph idx="1"/>
          </p:nvPr>
        </p:nvSpPr>
        <p:spPr>
          <a:xfrm>
            <a:off x="381000" y="1031875"/>
            <a:ext cx="4038600" cy="5216525"/>
          </a:xfrm>
        </p:spPr>
        <p:txBody>
          <a:bodyPr/>
          <a:lstStyle/>
          <a:p>
            <a:pPr>
              <a:buFont typeface="Wingdings" pitchFamily="2" charset="2"/>
              <a:buNone/>
            </a:pPr>
            <a:r>
              <a:rPr lang="en-US" sz="2000" smtClean="0">
                <a:latin typeface="Comic Sans MS" pitchFamily="66" charset="0"/>
              </a:rPr>
              <a:t>DATA SEGMENT</a:t>
            </a:r>
          </a:p>
          <a:p>
            <a:pPr>
              <a:buFont typeface="Wingdings" pitchFamily="2" charset="2"/>
              <a:buNone/>
            </a:pPr>
            <a:r>
              <a:rPr lang="en-US" sz="2000" smtClean="0">
                <a:latin typeface="Comic Sans MS" pitchFamily="66" charset="0"/>
              </a:rPr>
              <a:t>bcd DW ?</a:t>
            </a:r>
          </a:p>
          <a:p>
            <a:pPr>
              <a:buFont typeface="Wingdings" pitchFamily="2" charset="2"/>
              <a:buNone/>
            </a:pPr>
            <a:r>
              <a:rPr lang="en-US" sz="2000" smtClean="0">
                <a:latin typeface="Comic Sans MS" pitchFamily="66" charset="0"/>
              </a:rPr>
              <a:t>DATA ENDS</a:t>
            </a:r>
          </a:p>
          <a:p>
            <a:pPr>
              <a:buFont typeface="Wingdings" pitchFamily="2" charset="2"/>
              <a:buNone/>
            </a:pPr>
            <a:r>
              <a:rPr lang="en-US" sz="2000" smtClean="0">
                <a:latin typeface="Comic Sans MS" pitchFamily="66" charset="0"/>
              </a:rPr>
              <a:t>CODE SEGMENT</a:t>
            </a:r>
          </a:p>
          <a:p>
            <a:pPr>
              <a:buFont typeface="Wingdings" pitchFamily="2" charset="2"/>
              <a:buNone/>
            </a:pPr>
            <a:r>
              <a:rPr lang="en-US" sz="2000" smtClean="0">
                <a:latin typeface="Comic Sans MS" pitchFamily="66" charset="0"/>
              </a:rPr>
              <a:t>ASSUME CS:CODE, DS:DATA</a:t>
            </a:r>
          </a:p>
          <a:p>
            <a:pPr>
              <a:buFont typeface="Wingdings" pitchFamily="2" charset="2"/>
              <a:buNone/>
            </a:pPr>
            <a:r>
              <a:rPr lang="en-US" sz="2000" smtClean="0">
                <a:latin typeface="Comic Sans MS" pitchFamily="66" charset="0"/>
              </a:rPr>
              <a:t>START:</a:t>
            </a:r>
          </a:p>
          <a:p>
            <a:pPr>
              <a:buFont typeface="Wingdings" pitchFamily="2" charset="2"/>
              <a:buNone/>
            </a:pPr>
            <a:r>
              <a:rPr lang="en-US" sz="2000" smtClean="0">
                <a:latin typeface="Comic Sans MS" pitchFamily="66" charset="0"/>
              </a:rPr>
              <a:t>	MOV AX, DATA</a:t>
            </a:r>
          </a:p>
          <a:p>
            <a:pPr>
              <a:buFont typeface="Wingdings" pitchFamily="2" charset="2"/>
              <a:buNone/>
            </a:pPr>
            <a:r>
              <a:rPr lang="en-US" sz="2000" smtClean="0">
                <a:latin typeface="Comic Sans MS" pitchFamily="66" charset="0"/>
              </a:rPr>
              <a:t>	MOV DS, AX</a:t>
            </a:r>
          </a:p>
          <a:p>
            <a:pPr>
              <a:buFont typeface="Wingdings" pitchFamily="2" charset="2"/>
              <a:buNone/>
            </a:pPr>
            <a:r>
              <a:rPr lang="en-US" sz="2000" smtClean="0">
                <a:latin typeface="Comic Sans MS" pitchFamily="66" charset="0"/>
              </a:rPr>
              <a:t>	CALL READBCD</a:t>
            </a:r>
          </a:p>
          <a:p>
            <a:pPr>
              <a:buFont typeface="Wingdings" pitchFamily="2" charset="2"/>
              <a:buNone/>
            </a:pPr>
            <a:r>
              <a:rPr lang="en-US" sz="2000" smtClean="0">
                <a:latin typeface="Comic Sans MS" pitchFamily="66" charset="0"/>
              </a:rPr>
              <a:t>	MOV AH, 00H</a:t>
            </a:r>
          </a:p>
          <a:p>
            <a:pPr>
              <a:buFont typeface="Wingdings" pitchFamily="2" charset="2"/>
              <a:buNone/>
            </a:pPr>
            <a:r>
              <a:rPr lang="en-US" sz="2000" smtClean="0">
                <a:latin typeface="Comic Sans MS" pitchFamily="66" charset="0"/>
              </a:rPr>
              <a:t>	MOV bcd, AX</a:t>
            </a:r>
          </a:p>
          <a:p>
            <a:pPr>
              <a:buFont typeface="Wingdings" pitchFamily="2" charset="2"/>
              <a:buNone/>
            </a:pPr>
            <a:r>
              <a:rPr lang="en-US" sz="2000" smtClean="0">
                <a:latin typeface="Comic Sans MS" pitchFamily="66" charset="0"/>
              </a:rPr>
              <a:t>	MOV CL, 08H</a:t>
            </a:r>
          </a:p>
          <a:p>
            <a:pPr>
              <a:buFont typeface="Wingdings" pitchFamily="2" charset="2"/>
              <a:buNone/>
            </a:pPr>
            <a:r>
              <a:rPr lang="en-US" sz="2000" smtClean="0">
                <a:latin typeface="Comic Sans MS" pitchFamily="66" charset="0"/>
              </a:rPr>
              <a:t>	SHL bcd, CL</a:t>
            </a:r>
          </a:p>
        </p:txBody>
      </p:sp>
      <p:sp>
        <p:nvSpPr>
          <p:cNvPr id="69639" name="Content Placeholder 2"/>
          <p:cNvSpPr txBox="1">
            <a:spLocks/>
          </p:cNvSpPr>
          <p:nvPr/>
        </p:nvSpPr>
        <p:spPr bwMode="auto">
          <a:xfrm>
            <a:off x="4419600" y="1066800"/>
            <a:ext cx="4343400" cy="5181600"/>
          </a:xfrm>
          <a:prstGeom prst="rect">
            <a:avLst/>
          </a:prstGeom>
          <a:noFill/>
          <a:ln w="9525">
            <a:noFill/>
            <a:miter lim="800000"/>
            <a:headEnd/>
            <a:tailEnd/>
          </a:ln>
        </p:spPr>
        <p:txBody>
          <a:bodyPr/>
          <a:lstStyle/>
          <a:p>
            <a:r>
              <a:rPr lang="en-US" sz="2000">
                <a:latin typeface="Comic Sans MS" pitchFamily="66" charset="0"/>
              </a:rPr>
              <a:t>	CALL READBCD</a:t>
            </a:r>
          </a:p>
          <a:p>
            <a:r>
              <a:rPr lang="en-US" sz="2000">
                <a:latin typeface="Comic Sans MS" pitchFamily="66" charset="0"/>
              </a:rPr>
              <a:t>	MOV AH, 00H</a:t>
            </a:r>
          </a:p>
          <a:p>
            <a:r>
              <a:rPr lang="en-US" sz="2000">
                <a:latin typeface="Comic Sans MS" pitchFamily="66" charset="0"/>
              </a:rPr>
              <a:t>	ADD bcd, AX</a:t>
            </a:r>
          </a:p>
          <a:p>
            <a:endParaRPr lang="en-US" sz="2000">
              <a:latin typeface="Comic Sans MS" pitchFamily="66" charset="0"/>
            </a:endParaRPr>
          </a:p>
          <a:p>
            <a:r>
              <a:rPr lang="en-US" sz="2000">
                <a:latin typeface="Comic Sans MS" pitchFamily="66" charset="0"/>
              </a:rPr>
              <a:t>	MOV BX, bcd</a:t>
            </a:r>
          </a:p>
          <a:p>
            <a:r>
              <a:rPr lang="en-US" sz="2000">
                <a:latin typeface="Comic Sans MS" pitchFamily="66" charset="0"/>
              </a:rPr>
              <a:t>	MOV BL, BH</a:t>
            </a:r>
          </a:p>
          <a:p>
            <a:r>
              <a:rPr lang="en-US" sz="2000">
                <a:latin typeface="Comic Sans MS" pitchFamily="66" charset="0"/>
              </a:rPr>
              <a:t>	CALL DISPBCD</a:t>
            </a:r>
          </a:p>
          <a:p>
            <a:endParaRPr lang="en-US" sz="2000">
              <a:latin typeface="Comic Sans MS" pitchFamily="66" charset="0"/>
            </a:endParaRPr>
          </a:p>
          <a:p>
            <a:r>
              <a:rPr lang="en-US" sz="2000">
                <a:latin typeface="Comic Sans MS" pitchFamily="66" charset="0"/>
              </a:rPr>
              <a:t>	MOV BX, bcd</a:t>
            </a:r>
          </a:p>
          <a:p>
            <a:r>
              <a:rPr lang="en-US" sz="2000">
                <a:latin typeface="Comic Sans MS" pitchFamily="66" charset="0"/>
              </a:rPr>
              <a:t>	;BL content to be displayed</a:t>
            </a:r>
          </a:p>
          <a:p>
            <a:r>
              <a:rPr lang="en-US" sz="2000">
                <a:latin typeface="Comic Sans MS" pitchFamily="66" charset="0"/>
              </a:rPr>
              <a:t>	CALL DISPBCD</a:t>
            </a:r>
          </a:p>
          <a:p>
            <a:endParaRPr lang="en-US" sz="2000">
              <a:latin typeface="Comic Sans MS" pitchFamily="66" charset="0"/>
            </a:endParaRPr>
          </a:p>
          <a:p>
            <a:r>
              <a:rPr lang="en-US" sz="2000">
                <a:latin typeface="Comic Sans MS" pitchFamily="66" charset="0"/>
              </a:rPr>
              <a:t>	MOV AH, 4CH</a:t>
            </a:r>
          </a:p>
          <a:p>
            <a:r>
              <a:rPr lang="en-US" sz="2000">
                <a:latin typeface="Comic Sans MS" pitchFamily="66" charset="0"/>
              </a:rPr>
              <a:t>	INT 21H</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sz="3600" smtClean="0">
                <a:latin typeface="Comic Sans MS" pitchFamily="66" charset="0"/>
              </a:rPr>
              <a:t>Assignment…</a:t>
            </a:r>
          </a:p>
        </p:txBody>
      </p:sp>
      <p:sp>
        <p:nvSpPr>
          <p:cNvPr id="70659" name="Content Placeholder 2"/>
          <p:cNvSpPr>
            <a:spLocks noGrp="1"/>
          </p:cNvSpPr>
          <p:nvPr>
            <p:ph idx="1"/>
          </p:nvPr>
        </p:nvSpPr>
        <p:spPr>
          <a:xfrm>
            <a:off x="457200" y="1371600"/>
            <a:ext cx="8229600" cy="4759325"/>
          </a:xfrm>
        </p:spPr>
        <p:txBody>
          <a:bodyPr/>
          <a:lstStyle/>
          <a:p>
            <a:pPr algn="just"/>
            <a:r>
              <a:rPr lang="en-US" sz="2700" smtClean="0">
                <a:latin typeface="Comic Sans MS" pitchFamily="66" charset="0"/>
              </a:rPr>
              <a:t>Read 4 digit(16 bits) HEXA and display using procedures…</a:t>
            </a:r>
          </a:p>
          <a:p>
            <a:pPr algn="just"/>
            <a:endParaRPr lang="en-US" sz="2700" smtClean="0">
              <a:latin typeface="Comic Sans MS" pitchFamily="66" charset="0"/>
            </a:endParaRPr>
          </a:p>
          <a:p>
            <a:pPr algn="just"/>
            <a:r>
              <a:rPr lang="en-US" sz="2700" smtClean="0">
                <a:latin typeface="Comic Sans MS" pitchFamily="66" charset="0"/>
              </a:rPr>
              <a:t>Linear Search/Binary Search – Read array elements and key to be searched from keyboard. Display the position where element is found.</a:t>
            </a:r>
          </a:p>
          <a:p>
            <a:pPr algn="just"/>
            <a:endParaRPr lang="en-US" sz="2700" smtClean="0">
              <a:latin typeface="Comic Sans MS" pitchFamily="66" charset="0"/>
            </a:endParaRPr>
          </a:p>
          <a:p>
            <a:pPr algn="just"/>
            <a:r>
              <a:rPr lang="en-US" sz="2700" smtClean="0">
                <a:latin typeface="Comic Sans MS" pitchFamily="66" charset="0"/>
              </a:rPr>
              <a:t>Finding max/min in array – Read array elements from keyboard. Display the max/min number</a:t>
            </a:r>
          </a:p>
          <a:p>
            <a:pPr algn="just"/>
            <a:endParaRPr lang="en-US" sz="2700" smtClean="0">
              <a:latin typeface="Comic Sans MS" pitchFamily="66" charset="0"/>
            </a:endParaRPr>
          </a:p>
          <a:p>
            <a:pPr algn="just"/>
            <a:endParaRPr lang="en-US" sz="2700" smtClean="0">
              <a:latin typeface="Comic Sans MS" pitchFamily="66" charset="0"/>
            </a:endParaRPr>
          </a:p>
        </p:txBody>
      </p:sp>
      <p:sp>
        <p:nvSpPr>
          <p:cNvPr id="6" name="Slide Number Placeholder 5"/>
          <p:cNvSpPr>
            <a:spLocks noGrp="1"/>
          </p:cNvSpPr>
          <p:nvPr>
            <p:ph type="sldNum" sz="quarter" idx="12"/>
          </p:nvPr>
        </p:nvSpPr>
        <p:spPr/>
        <p:txBody>
          <a:bodyPr/>
          <a:lstStyle/>
          <a:p>
            <a:pPr>
              <a:defRPr/>
            </a:pPr>
            <a:fld id="{53266A51-0FBD-4560-99C1-6CAB0190D9F1}" type="slidenum">
              <a:rPr lang="en-US" altLang="en-US" smtClean="0"/>
              <a:pPr>
                <a:defRPr/>
              </a:pPr>
              <a:t>17</a:t>
            </a:fld>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Passing parameters to and from procedures</a:t>
            </a:r>
            <a:endParaRPr lang="en-IN" b="1" dirty="0"/>
          </a:p>
        </p:txBody>
      </p:sp>
      <p:sp>
        <p:nvSpPr>
          <p:cNvPr id="3" name="Content Placeholder 2"/>
          <p:cNvSpPr>
            <a:spLocks noGrp="1"/>
          </p:cNvSpPr>
          <p:nvPr>
            <p:ph idx="1"/>
          </p:nvPr>
        </p:nvSpPr>
        <p:spPr/>
        <p:txBody>
          <a:bodyPr/>
          <a:lstStyle/>
          <a:p>
            <a:r>
              <a:rPr lang="en-IN" smtClean="0"/>
              <a:t>When we call</a:t>
            </a:r>
            <a:endParaRPr lang="en-IN" dirty="0"/>
          </a:p>
        </p:txBody>
      </p:sp>
      <p:sp>
        <p:nvSpPr>
          <p:cNvPr id="4" name="Slide Number Placeholder 3"/>
          <p:cNvSpPr>
            <a:spLocks noGrp="1"/>
          </p:cNvSpPr>
          <p:nvPr>
            <p:ph type="sldNum" sz="quarter" idx="12"/>
          </p:nvPr>
        </p:nvSpPr>
        <p:spPr/>
        <p:txBody>
          <a:bodyPr/>
          <a:lstStyle/>
          <a:p>
            <a:fld id="{46EF8CAD-EBDD-472C-82C7-987E6BC4AA49}" type="slidenum">
              <a:rPr lang="en-IN" smtClean="0"/>
              <a:pPr/>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533400" y="2743200"/>
            <a:ext cx="8305800" cy="1139825"/>
          </a:xfrm>
        </p:spPr>
        <p:txBody>
          <a:bodyPr/>
          <a:lstStyle/>
          <a:p>
            <a:r>
              <a:rPr lang="en-US" sz="3400" b="1" smtClean="0">
                <a:solidFill>
                  <a:srgbClr val="990033"/>
                </a:solidFill>
                <a:latin typeface="Comic Sans MS" pitchFamily="66" charset="0"/>
              </a:rPr>
              <a:t>Writing and Using Assembler Macros…</a:t>
            </a:r>
            <a:endParaRPr lang="en-US" sz="3400" b="1" smtClean="0">
              <a:solidFill>
                <a:srgbClr val="990033"/>
              </a:solidFill>
            </a:endParaRPr>
          </a:p>
        </p:txBody>
      </p:sp>
      <p:sp>
        <p:nvSpPr>
          <p:cNvPr id="6" name="Slide Number Placeholder 5"/>
          <p:cNvSpPr>
            <a:spLocks noGrp="1"/>
          </p:cNvSpPr>
          <p:nvPr>
            <p:ph type="sldNum" sz="quarter" idx="12"/>
          </p:nvPr>
        </p:nvSpPr>
        <p:spPr/>
        <p:txBody>
          <a:bodyPr/>
          <a:lstStyle/>
          <a:p>
            <a:pPr>
              <a:defRPr/>
            </a:pPr>
            <a:fld id="{453B985C-6DE0-49A4-BAE8-31AF9BECC370}" type="slidenum">
              <a:rPr lang="en-US" altLang="en-US" smtClean="0"/>
              <a:pPr>
                <a:defRPr/>
              </a:pPr>
              <a:t>19</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A277749-3FC1-4A1F-9DAC-B7E0696AE192}" type="slidenum">
              <a:rPr lang="en-US" altLang="en-US"/>
              <a:pPr>
                <a:defRPr/>
              </a:pPr>
              <a:t>2</a:t>
            </a:fld>
            <a:endParaRPr lang="en-US" altLang="en-US"/>
          </a:p>
        </p:txBody>
      </p:sp>
      <p:sp>
        <p:nvSpPr>
          <p:cNvPr id="55301" name="Rectangle 2"/>
          <p:cNvSpPr>
            <a:spLocks noGrp="1" noChangeArrowheads="1"/>
          </p:cNvSpPr>
          <p:nvPr>
            <p:ph type="title"/>
          </p:nvPr>
        </p:nvSpPr>
        <p:spPr/>
        <p:txBody>
          <a:bodyPr/>
          <a:lstStyle/>
          <a:p>
            <a:pPr eaLnBrk="1" hangingPunct="1"/>
            <a:r>
              <a:rPr lang="en-US" sz="3800" smtClean="0">
                <a:latin typeface="Comic Sans MS" pitchFamily="66" charset="0"/>
              </a:rPr>
              <a:t>Writing and using Procedures…</a:t>
            </a:r>
          </a:p>
        </p:txBody>
      </p:sp>
      <p:sp>
        <p:nvSpPr>
          <p:cNvPr id="55302" name="Rectangle 3"/>
          <p:cNvSpPr>
            <a:spLocks noGrp="1" noChangeArrowheads="1"/>
          </p:cNvSpPr>
          <p:nvPr>
            <p:ph type="body" idx="1"/>
          </p:nvPr>
        </p:nvSpPr>
        <p:spPr/>
        <p:txBody>
          <a:bodyPr/>
          <a:lstStyle/>
          <a:p>
            <a:pPr algn="just" eaLnBrk="1" hangingPunct="1"/>
            <a:r>
              <a:rPr lang="en-US" sz="2800" dirty="0" smtClean="0">
                <a:latin typeface="Comic Sans MS" pitchFamily="66" charset="0"/>
              </a:rPr>
              <a:t>To avoid writing the sequence of instructions in the program each time you need them, you can write the sequence as a separate subprogram called a procedure</a:t>
            </a:r>
          </a:p>
          <a:p>
            <a:pPr algn="just" eaLnBrk="1" hangingPunct="1"/>
            <a:endParaRPr lang="en-US" sz="2800" dirty="0" smtClean="0">
              <a:latin typeface="Comic Sans MS" pitchFamily="66" charset="0"/>
            </a:endParaRPr>
          </a:p>
          <a:p>
            <a:pPr algn="just" eaLnBrk="1" hangingPunct="1"/>
            <a:r>
              <a:rPr lang="en-US" sz="2800" dirty="0" smtClean="0">
                <a:latin typeface="Comic Sans MS" pitchFamily="66" charset="0"/>
              </a:rPr>
              <a:t>You use the CALL instruction to send the 8086 to the starting address of the procedure in memory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328D18B-BAB9-447E-AC2A-EDC2169A05EA}" type="slidenum">
              <a:rPr lang="en-US" altLang="en-US"/>
              <a:pPr>
                <a:defRPr/>
              </a:pPr>
              <a:t>20</a:t>
            </a:fld>
            <a:endParaRPr lang="en-US" altLang="en-US"/>
          </a:p>
        </p:txBody>
      </p:sp>
      <p:sp>
        <p:nvSpPr>
          <p:cNvPr id="72709" name="Rectangle 2"/>
          <p:cNvSpPr>
            <a:spLocks noGrp="1" noChangeArrowheads="1"/>
          </p:cNvSpPr>
          <p:nvPr>
            <p:ph type="title"/>
          </p:nvPr>
        </p:nvSpPr>
        <p:spPr>
          <a:xfrm>
            <a:off x="457200" y="274638"/>
            <a:ext cx="8229600" cy="1401762"/>
          </a:xfrm>
        </p:spPr>
        <p:txBody>
          <a:bodyPr/>
          <a:lstStyle/>
          <a:p>
            <a:pPr eaLnBrk="1" hangingPunct="1"/>
            <a:r>
              <a:rPr lang="en-US" sz="3600" b="1" smtClean="0">
                <a:latin typeface="Comic Sans MS" pitchFamily="66" charset="0"/>
              </a:rPr>
              <a:t>Assignment…</a:t>
            </a:r>
            <a:r>
              <a:rPr lang="en-US" sz="3600" smtClean="0">
                <a:latin typeface="Comic Sans MS" pitchFamily="66" charset="0"/>
              </a:rPr>
              <a:t/>
            </a:r>
            <a:br>
              <a:rPr lang="en-US" sz="3600" smtClean="0">
                <a:latin typeface="Comic Sans MS" pitchFamily="66" charset="0"/>
              </a:rPr>
            </a:br>
            <a:endParaRPr lang="en-US" sz="3400" smtClean="0">
              <a:latin typeface="Comic Sans MS" pitchFamily="66" charset="0"/>
            </a:endParaRPr>
          </a:p>
        </p:txBody>
      </p:sp>
      <p:sp>
        <p:nvSpPr>
          <p:cNvPr id="72710" name="Rectangle 3"/>
          <p:cNvSpPr>
            <a:spLocks noGrp="1" noChangeArrowheads="1"/>
          </p:cNvSpPr>
          <p:nvPr>
            <p:ph type="body" idx="1"/>
          </p:nvPr>
        </p:nvSpPr>
        <p:spPr>
          <a:xfrm>
            <a:off x="457200" y="1981200"/>
            <a:ext cx="8229600" cy="4149725"/>
          </a:xfrm>
        </p:spPr>
        <p:txBody>
          <a:bodyPr/>
          <a:lstStyle/>
          <a:p>
            <a:pPr eaLnBrk="1" hangingPunct="1">
              <a:buFont typeface="Wingdings" pitchFamily="2" charset="2"/>
              <a:buNone/>
            </a:pPr>
            <a:endParaRPr lang="en-US" smtClean="0">
              <a:latin typeface="Comic Sans MS" pitchFamily="66" charset="0"/>
            </a:endParaRPr>
          </a:p>
          <a:p>
            <a:pPr eaLnBrk="1" hangingPunct="1"/>
            <a:r>
              <a:rPr lang="en-US" b="1" smtClean="0">
                <a:latin typeface="Comic Sans MS" pitchFamily="66" charset="0"/>
              </a:rPr>
              <a:t>Compare Macro with Procedure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65DC175-EEB7-4005-96F8-FEAE06AD900B}" type="slidenum">
              <a:rPr lang="en-US" altLang="en-US"/>
              <a:pPr>
                <a:defRPr/>
              </a:pPr>
              <a:t>21</a:t>
            </a:fld>
            <a:endParaRPr lang="en-US" altLang="en-US"/>
          </a:p>
        </p:txBody>
      </p:sp>
      <p:sp>
        <p:nvSpPr>
          <p:cNvPr id="73733" name="Rectangle 2"/>
          <p:cNvSpPr>
            <a:spLocks noGrp="1" noChangeArrowheads="1"/>
          </p:cNvSpPr>
          <p:nvPr>
            <p:ph type="title"/>
          </p:nvPr>
        </p:nvSpPr>
        <p:spPr>
          <a:xfrm>
            <a:off x="381000" y="277813"/>
            <a:ext cx="8305800" cy="941387"/>
          </a:xfrm>
        </p:spPr>
        <p:txBody>
          <a:bodyPr>
            <a:normAutofit fontScale="90000"/>
          </a:bodyPr>
          <a:lstStyle/>
          <a:p>
            <a:pPr algn="just" eaLnBrk="1" hangingPunct="1"/>
            <a:r>
              <a:rPr lang="en-US" sz="2800" smtClean="0">
                <a:latin typeface="Comic Sans MS" pitchFamily="66" charset="0"/>
              </a:rPr>
              <a:t>Defining and Calling a Macro Without Parameters…</a:t>
            </a:r>
          </a:p>
        </p:txBody>
      </p:sp>
      <p:sp>
        <p:nvSpPr>
          <p:cNvPr id="73734" name="Rectangle 3"/>
          <p:cNvSpPr>
            <a:spLocks noGrp="1" noChangeArrowheads="1"/>
          </p:cNvSpPr>
          <p:nvPr>
            <p:ph type="body" idx="1"/>
          </p:nvPr>
        </p:nvSpPr>
        <p:spPr>
          <a:xfrm>
            <a:off x="533400" y="1600200"/>
            <a:ext cx="8229600" cy="4419600"/>
          </a:xfrm>
        </p:spPr>
        <p:txBody>
          <a:bodyPr/>
          <a:lstStyle/>
          <a:p>
            <a:pPr eaLnBrk="1" hangingPunct="1">
              <a:buFont typeface="Wingdings" pitchFamily="2" charset="2"/>
              <a:buNone/>
            </a:pPr>
            <a:r>
              <a:rPr lang="en-US" sz="2800" b="1" u="sng" smtClean="0">
                <a:latin typeface="Comic Sans MS" pitchFamily="66" charset="0"/>
              </a:rPr>
              <a:t>Macro Definition</a:t>
            </a:r>
            <a:r>
              <a:rPr lang="en-US" sz="2800" smtClean="0">
                <a:latin typeface="Comic Sans MS" pitchFamily="66" charset="0"/>
              </a:rPr>
              <a:t>:</a:t>
            </a:r>
          </a:p>
          <a:p>
            <a:pPr eaLnBrk="1" hangingPunct="1">
              <a:buFont typeface="Wingdings" pitchFamily="2" charset="2"/>
              <a:buNone/>
            </a:pPr>
            <a:r>
              <a:rPr lang="en-US" sz="2800" smtClean="0">
                <a:latin typeface="Comic Sans MS" pitchFamily="66" charset="0"/>
              </a:rPr>
              <a:t>	MACRO-NAME   </a:t>
            </a:r>
            <a:r>
              <a:rPr lang="en-US" sz="2800" b="1" smtClean="0">
                <a:latin typeface="Comic Sans MS" pitchFamily="66" charset="0"/>
              </a:rPr>
              <a:t>MACRO</a:t>
            </a:r>
          </a:p>
          <a:p>
            <a:pPr eaLnBrk="1" hangingPunct="1">
              <a:buFont typeface="Wingdings" pitchFamily="2" charset="2"/>
              <a:buNone/>
            </a:pPr>
            <a:r>
              <a:rPr lang="en-US" sz="2800" smtClean="0">
                <a:latin typeface="Comic Sans MS" pitchFamily="66" charset="0"/>
              </a:rPr>
              <a:t>		; MACRO DEFINITION</a:t>
            </a:r>
          </a:p>
          <a:p>
            <a:pPr eaLnBrk="1" hangingPunct="1">
              <a:buFont typeface="Wingdings" pitchFamily="2" charset="2"/>
              <a:buNone/>
            </a:pPr>
            <a:r>
              <a:rPr lang="en-US" sz="2800" smtClean="0">
                <a:latin typeface="Comic Sans MS" pitchFamily="66" charset="0"/>
              </a:rPr>
              <a:t>		;</a:t>
            </a:r>
          </a:p>
          <a:p>
            <a:pPr eaLnBrk="1" hangingPunct="1">
              <a:buFont typeface="Wingdings" pitchFamily="2" charset="2"/>
              <a:buNone/>
            </a:pPr>
            <a:r>
              <a:rPr lang="en-US" sz="2800" smtClean="0">
                <a:latin typeface="Comic Sans MS" pitchFamily="66" charset="0"/>
              </a:rPr>
              <a:t>	</a:t>
            </a:r>
            <a:r>
              <a:rPr lang="en-US" sz="2800" b="1" smtClean="0">
                <a:latin typeface="Comic Sans MS" pitchFamily="66" charset="0"/>
              </a:rPr>
              <a:t>ENDM</a:t>
            </a:r>
          </a:p>
          <a:p>
            <a:pPr eaLnBrk="1" hangingPunct="1">
              <a:buFont typeface="Wingdings" pitchFamily="2" charset="2"/>
              <a:buNone/>
            </a:pPr>
            <a:endParaRPr lang="en-US" sz="2800" b="1" u="sng" smtClean="0">
              <a:latin typeface="Comic Sans MS" pitchFamily="66" charset="0"/>
            </a:endParaRPr>
          </a:p>
          <a:p>
            <a:pPr eaLnBrk="1" hangingPunct="1">
              <a:buFont typeface="Wingdings" pitchFamily="2" charset="2"/>
              <a:buNone/>
            </a:pPr>
            <a:r>
              <a:rPr lang="en-US" sz="2800" b="1" u="sng" smtClean="0">
                <a:latin typeface="Comic Sans MS" pitchFamily="66" charset="0"/>
              </a:rPr>
              <a:t>Invoking  a Macro</a:t>
            </a:r>
            <a:r>
              <a:rPr lang="en-US" sz="2800" smtClean="0">
                <a:latin typeface="Comic Sans MS" pitchFamily="66" charset="0"/>
              </a:rPr>
              <a:t>:</a:t>
            </a:r>
          </a:p>
          <a:p>
            <a:pPr eaLnBrk="1" hangingPunct="1">
              <a:buFont typeface="Wingdings" pitchFamily="2" charset="2"/>
              <a:buNone/>
            </a:pPr>
            <a:r>
              <a:rPr lang="en-US" sz="2800" smtClean="0">
                <a:latin typeface="Comic Sans MS" pitchFamily="66" charset="0"/>
              </a:rPr>
              <a:t>		MACRO-NAME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71FC47B-8F9B-4EA6-9A19-41821636BA38}" type="slidenum">
              <a:rPr lang="en-US" altLang="en-US"/>
              <a:pPr>
                <a:defRPr/>
              </a:pPr>
              <a:t>22</a:t>
            </a:fld>
            <a:endParaRPr lang="en-US" altLang="en-US"/>
          </a:p>
        </p:txBody>
      </p:sp>
      <p:sp>
        <p:nvSpPr>
          <p:cNvPr id="74757" name="Rectangle 2"/>
          <p:cNvSpPr>
            <a:spLocks noGrp="1" noChangeArrowheads="1"/>
          </p:cNvSpPr>
          <p:nvPr>
            <p:ph type="title"/>
          </p:nvPr>
        </p:nvSpPr>
        <p:spPr>
          <a:xfrm>
            <a:off x="457200" y="277813"/>
            <a:ext cx="8229600" cy="638175"/>
          </a:xfrm>
        </p:spPr>
        <p:txBody>
          <a:bodyPr>
            <a:normAutofit fontScale="90000"/>
          </a:bodyPr>
          <a:lstStyle/>
          <a:p>
            <a:pPr eaLnBrk="1" hangingPunct="1"/>
            <a:r>
              <a:rPr lang="en-US" sz="3800" smtClean="0">
                <a:latin typeface="Comic Sans MS" pitchFamily="66" charset="0"/>
              </a:rPr>
              <a:t>Example </a:t>
            </a:r>
          </a:p>
        </p:txBody>
      </p:sp>
      <p:sp>
        <p:nvSpPr>
          <p:cNvPr id="74758" name="Rectangle 3"/>
          <p:cNvSpPr>
            <a:spLocks noGrp="1" noChangeArrowheads="1"/>
          </p:cNvSpPr>
          <p:nvPr>
            <p:ph type="body" idx="1"/>
          </p:nvPr>
        </p:nvSpPr>
        <p:spPr>
          <a:xfrm>
            <a:off x="457200" y="1219200"/>
            <a:ext cx="8229600" cy="5029200"/>
          </a:xfrm>
        </p:spPr>
        <p:txBody>
          <a:bodyPr/>
          <a:lstStyle/>
          <a:p>
            <a:pPr eaLnBrk="1" hangingPunct="1">
              <a:lnSpc>
                <a:spcPct val="90000"/>
              </a:lnSpc>
              <a:buFont typeface="Wingdings" pitchFamily="2" charset="2"/>
              <a:buNone/>
            </a:pPr>
            <a:r>
              <a:rPr lang="pt-BR" sz="2800" b="1" u="sng" smtClean="0">
                <a:latin typeface="Comic Sans MS" pitchFamily="66" charset="0"/>
              </a:rPr>
              <a:t>Macro Definition</a:t>
            </a:r>
            <a:r>
              <a:rPr lang="pt-BR" sz="2800" smtClean="0">
                <a:latin typeface="Comic Sans MS" pitchFamily="66" charset="0"/>
              </a:rPr>
              <a:t>:</a:t>
            </a:r>
          </a:p>
          <a:p>
            <a:pPr eaLnBrk="1" hangingPunct="1">
              <a:lnSpc>
                <a:spcPct val="90000"/>
              </a:lnSpc>
              <a:buFont typeface="Wingdings" pitchFamily="2" charset="2"/>
              <a:buNone/>
            </a:pPr>
            <a:r>
              <a:rPr lang="pt-BR" sz="2800" smtClean="0">
                <a:latin typeface="Comic Sans MS" pitchFamily="66" charset="0"/>
              </a:rPr>
              <a:t>CLRSCR MACRO</a:t>
            </a:r>
          </a:p>
          <a:p>
            <a:pPr eaLnBrk="1" hangingPunct="1">
              <a:lnSpc>
                <a:spcPct val="90000"/>
              </a:lnSpc>
              <a:buFont typeface="Wingdings" pitchFamily="2" charset="2"/>
              <a:buNone/>
            </a:pPr>
            <a:r>
              <a:rPr lang="pt-BR" sz="2800" smtClean="0">
                <a:latin typeface="Comic Sans MS" pitchFamily="66" charset="0"/>
              </a:rPr>
              <a:t>        MOV AH, 00H</a:t>
            </a:r>
          </a:p>
          <a:p>
            <a:pPr eaLnBrk="1" hangingPunct="1">
              <a:lnSpc>
                <a:spcPct val="90000"/>
              </a:lnSpc>
              <a:buFont typeface="Wingdings" pitchFamily="2" charset="2"/>
              <a:buNone/>
            </a:pPr>
            <a:r>
              <a:rPr lang="pt-BR" sz="2800" smtClean="0">
                <a:latin typeface="Comic Sans MS" pitchFamily="66" charset="0"/>
              </a:rPr>
              <a:t>        MOV AL, 02H</a:t>
            </a:r>
          </a:p>
          <a:p>
            <a:pPr eaLnBrk="1" hangingPunct="1">
              <a:lnSpc>
                <a:spcPct val="90000"/>
              </a:lnSpc>
              <a:buFont typeface="Wingdings" pitchFamily="2" charset="2"/>
              <a:buNone/>
            </a:pPr>
            <a:r>
              <a:rPr lang="pt-BR" sz="2800" smtClean="0">
                <a:latin typeface="Comic Sans MS" pitchFamily="66" charset="0"/>
              </a:rPr>
              <a:t>        INT 10H</a:t>
            </a:r>
          </a:p>
          <a:p>
            <a:pPr eaLnBrk="1" hangingPunct="1">
              <a:lnSpc>
                <a:spcPct val="90000"/>
              </a:lnSpc>
              <a:buFont typeface="Wingdings" pitchFamily="2" charset="2"/>
              <a:buNone/>
            </a:pPr>
            <a:r>
              <a:rPr lang="pt-BR" sz="2800" smtClean="0">
                <a:latin typeface="Comic Sans MS" pitchFamily="66" charset="0"/>
              </a:rPr>
              <a:t>ENDM</a:t>
            </a:r>
          </a:p>
          <a:p>
            <a:pPr eaLnBrk="1" hangingPunct="1">
              <a:lnSpc>
                <a:spcPct val="90000"/>
              </a:lnSpc>
              <a:buFont typeface="Wingdings" pitchFamily="2" charset="2"/>
              <a:buNone/>
            </a:pPr>
            <a:endParaRPr lang="pt-BR" sz="2800" smtClean="0">
              <a:latin typeface="Comic Sans MS" pitchFamily="66" charset="0"/>
            </a:endParaRPr>
          </a:p>
          <a:p>
            <a:pPr eaLnBrk="1" hangingPunct="1">
              <a:lnSpc>
                <a:spcPct val="90000"/>
              </a:lnSpc>
              <a:buFont typeface="Wingdings" pitchFamily="2" charset="2"/>
              <a:buNone/>
            </a:pPr>
            <a:r>
              <a:rPr lang="pt-BR" sz="2800" b="1" u="sng" smtClean="0">
                <a:latin typeface="Comic Sans MS" pitchFamily="66" charset="0"/>
              </a:rPr>
              <a:t>Macro Invocation</a:t>
            </a:r>
            <a:r>
              <a:rPr lang="pt-BR" sz="2800" smtClean="0">
                <a:latin typeface="Comic Sans MS" pitchFamily="66" charset="0"/>
              </a:rPr>
              <a:t>:</a:t>
            </a:r>
          </a:p>
          <a:p>
            <a:pPr eaLnBrk="1" hangingPunct="1">
              <a:lnSpc>
                <a:spcPct val="90000"/>
              </a:lnSpc>
              <a:buFont typeface="Wingdings" pitchFamily="2" charset="2"/>
              <a:buNone/>
            </a:pPr>
            <a:r>
              <a:rPr lang="pt-BR" sz="2800" smtClean="0">
                <a:latin typeface="Comic Sans MS" pitchFamily="66" charset="0"/>
              </a:rPr>
              <a:t>	CLRSCR</a:t>
            </a:r>
            <a:endParaRPr lang="en-US" sz="2800" smtClean="0">
              <a:latin typeface="Comic Sans MS" pitchFamily="66"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179CB52-8DF6-4352-AE77-309DFF64B0F8}" type="slidenum">
              <a:rPr lang="en-US" altLang="en-US"/>
              <a:pPr>
                <a:defRPr/>
              </a:pPr>
              <a:t>23</a:t>
            </a:fld>
            <a:endParaRPr lang="en-US" altLang="en-US"/>
          </a:p>
        </p:txBody>
      </p:sp>
      <p:sp>
        <p:nvSpPr>
          <p:cNvPr id="75781" name="Rectangle 2"/>
          <p:cNvSpPr>
            <a:spLocks noGrp="1" noChangeArrowheads="1"/>
          </p:cNvSpPr>
          <p:nvPr>
            <p:ph type="title"/>
          </p:nvPr>
        </p:nvSpPr>
        <p:spPr>
          <a:xfrm>
            <a:off x="457200" y="277813"/>
            <a:ext cx="8229600" cy="485775"/>
          </a:xfrm>
        </p:spPr>
        <p:txBody>
          <a:bodyPr>
            <a:normAutofit fontScale="90000"/>
          </a:bodyPr>
          <a:lstStyle/>
          <a:p>
            <a:pPr eaLnBrk="1" hangingPunct="1"/>
            <a:r>
              <a:rPr lang="en-US" sz="3800" smtClean="0">
                <a:latin typeface="Comic Sans MS" pitchFamily="66" charset="0"/>
              </a:rPr>
              <a:t>Passing Parameters to Macros</a:t>
            </a:r>
          </a:p>
        </p:txBody>
      </p:sp>
      <p:sp>
        <p:nvSpPr>
          <p:cNvPr id="75782" name="Rectangle 3"/>
          <p:cNvSpPr>
            <a:spLocks noGrp="1" noChangeArrowheads="1"/>
          </p:cNvSpPr>
          <p:nvPr>
            <p:ph type="body" idx="1"/>
          </p:nvPr>
        </p:nvSpPr>
        <p:spPr>
          <a:xfrm>
            <a:off x="457200" y="1066800"/>
            <a:ext cx="8229600" cy="5257800"/>
          </a:xfrm>
        </p:spPr>
        <p:txBody>
          <a:bodyPr/>
          <a:lstStyle/>
          <a:p>
            <a:pPr eaLnBrk="1" hangingPunct="1">
              <a:buFont typeface="Wingdings" pitchFamily="2" charset="2"/>
              <a:buNone/>
            </a:pPr>
            <a:r>
              <a:rPr lang="en-US" sz="2800" u="sng" smtClean="0">
                <a:latin typeface="Comic Sans MS" pitchFamily="66" charset="0"/>
              </a:rPr>
              <a:t>Example</a:t>
            </a:r>
            <a:r>
              <a:rPr lang="en-US" sz="2800" smtClean="0">
                <a:latin typeface="Comic Sans MS" pitchFamily="66" charset="0"/>
              </a:rPr>
              <a:t>:</a:t>
            </a:r>
          </a:p>
          <a:p>
            <a:pPr eaLnBrk="1" hangingPunct="1">
              <a:buFont typeface="Wingdings" pitchFamily="2" charset="2"/>
              <a:buNone/>
            </a:pPr>
            <a:endParaRPr lang="en-US" sz="2800" smtClean="0">
              <a:latin typeface="Comic Sans MS" pitchFamily="66" charset="0"/>
            </a:endParaRPr>
          </a:p>
          <a:p>
            <a:pPr eaLnBrk="1" hangingPunct="1">
              <a:buFont typeface="Wingdings" pitchFamily="2" charset="2"/>
              <a:buNone/>
            </a:pPr>
            <a:r>
              <a:rPr lang="en-US" sz="2800" u="sng" smtClean="0">
                <a:latin typeface="Comic Sans MS" pitchFamily="66" charset="0"/>
              </a:rPr>
              <a:t>Macro definition</a:t>
            </a:r>
            <a:r>
              <a:rPr lang="en-US" sz="2800" smtClean="0">
                <a:latin typeface="Comic Sans MS" pitchFamily="66" charset="0"/>
              </a:rPr>
              <a:t>:</a:t>
            </a:r>
          </a:p>
          <a:p>
            <a:pPr eaLnBrk="1" hangingPunct="1">
              <a:buFont typeface="Wingdings" pitchFamily="2" charset="2"/>
              <a:buNone/>
            </a:pPr>
            <a:r>
              <a:rPr lang="en-US" sz="2800" smtClean="0">
                <a:latin typeface="Comic Sans MS" pitchFamily="66" charset="0"/>
              </a:rPr>
              <a:t>SETCURSOR MACRO X, Y</a:t>
            </a:r>
          </a:p>
          <a:p>
            <a:pPr eaLnBrk="1" hangingPunct="1">
              <a:buFont typeface="Wingdings" pitchFamily="2" charset="2"/>
              <a:buNone/>
            </a:pPr>
            <a:r>
              <a:rPr lang="en-US" sz="2800" smtClean="0">
                <a:latin typeface="Comic Sans MS" pitchFamily="66" charset="0"/>
              </a:rPr>
              <a:t>        MOV DL, Y        </a:t>
            </a:r>
          </a:p>
          <a:p>
            <a:pPr eaLnBrk="1" hangingPunct="1">
              <a:buFont typeface="Wingdings" pitchFamily="2" charset="2"/>
              <a:buNone/>
            </a:pPr>
            <a:r>
              <a:rPr lang="en-US" sz="2800" smtClean="0">
                <a:latin typeface="Comic Sans MS" pitchFamily="66" charset="0"/>
              </a:rPr>
              <a:t>        MOV DH, X          </a:t>
            </a:r>
          </a:p>
          <a:p>
            <a:pPr eaLnBrk="1" hangingPunct="1">
              <a:buFont typeface="Wingdings" pitchFamily="2" charset="2"/>
              <a:buNone/>
            </a:pPr>
            <a:r>
              <a:rPr lang="en-US" sz="2800" smtClean="0">
                <a:latin typeface="Comic Sans MS" pitchFamily="66" charset="0"/>
              </a:rPr>
              <a:t>        MOV BH, 00H    </a:t>
            </a:r>
          </a:p>
          <a:p>
            <a:pPr eaLnBrk="1" hangingPunct="1">
              <a:buFont typeface="Wingdings" pitchFamily="2" charset="2"/>
              <a:buNone/>
            </a:pPr>
            <a:r>
              <a:rPr lang="en-US" sz="2800" smtClean="0">
                <a:latin typeface="Comic Sans MS" pitchFamily="66" charset="0"/>
              </a:rPr>
              <a:t>        MOV AH, 02H</a:t>
            </a:r>
          </a:p>
          <a:p>
            <a:pPr eaLnBrk="1" hangingPunct="1">
              <a:buFont typeface="Wingdings" pitchFamily="2" charset="2"/>
              <a:buNone/>
            </a:pPr>
            <a:r>
              <a:rPr lang="en-US" sz="2800" smtClean="0">
                <a:latin typeface="Comic Sans MS" pitchFamily="66" charset="0"/>
              </a:rPr>
              <a:t>        INT 10H</a:t>
            </a:r>
          </a:p>
          <a:p>
            <a:pPr eaLnBrk="1" hangingPunct="1">
              <a:buFont typeface="Wingdings" pitchFamily="2" charset="2"/>
              <a:buNone/>
            </a:pPr>
            <a:r>
              <a:rPr lang="en-US" sz="2800" smtClean="0">
                <a:latin typeface="Comic Sans MS" pitchFamily="66" charset="0"/>
              </a:rPr>
              <a:t>ENDM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331CE0E1-499F-4D7F-A258-3F33DB15721A}" type="slidenum">
              <a:rPr lang="en-US" altLang="en-US"/>
              <a:pPr>
                <a:defRPr/>
              </a:pPr>
              <a:t>24</a:t>
            </a:fld>
            <a:endParaRPr lang="en-US" altLang="en-US"/>
          </a:p>
        </p:txBody>
      </p:sp>
      <p:sp>
        <p:nvSpPr>
          <p:cNvPr id="76805" name="Rectangle 3"/>
          <p:cNvSpPr>
            <a:spLocks noGrp="1" noChangeArrowheads="1"/>
          </p:cNvSpPr>
          <p:nvPr>
            <p:ph type="body" idx="1"/>
          </p:nvPr>
        </p:nvSpPr>
        <p:spPr>
          <a:xfrm>
            <a:off x="457200" y="685800"/>
            <a:ext cx="8229600" cy="5440363"/>
          </a:xfrm>
        </p:spPr>
        <p:txBody>
          <a:bodyPr/>
          <a:lstStyle/>
          <a:p>
            <a:pPr algn="just" eaLnBrk="1" hangingPunct="1"/>
            <a:r>
              <a:rPr lang="en-US" sz="2800" smtClean="0">
                <a:latin typeface="Comic Sans MS" pitchFamily="66" charset="0"/>
              </a:rPr>
              <a:t>If the macro invocation statement is </a:t>
            </a:r>
            <a:r>
              <a:rPr lang="en-US" sz="2800" b="1" smtClean="0">
                <a:latin typeface="Comic Sans MS" pitchFamily="66" charset="0"/>
              </a:rPr>
              <a:t>SETCURSOR 12, 40</a:t>
            </a:r>
            <a:r>
              <a:rPr lang="en-US" sz="2800" smtClean="0">
                <a:latin typeface="Comic Sans MS" pitchFamily="66" charset="0"/>
              </a:rPr>
              <a:t> then the macro will be replaced by:</a:t>
            </a:r>
          </a:p>
          <a:p>
            <a:pPr algn="just" eaLnBrk="1" hangingPunct="1"/>
            <a:endParaRPr lang="en-US" sz="2800" smtClean="0">
              <a:latin typeface="Comic Sans MS" pitchFamily="66" charset="0"/>
            </a:endParaRPr>
          </a:p>
          <a:p>
            <a:pPr eaLnBrk="1" hangingPunct="1">
              <a:buFont typeface="Wingdings" pitchFamily="2" charset="2"/>
              <a:buNone/>
            </a:pPr>
            <a:r>
              <a:rPr lang="en-US" sz="2800" smtClean="0">
                <a:latin typeface="Comic Sans MS" pitchFamily="66" charset="0"/>
              </a:rPr>
              <a:t>		MOV DL, 40        </a:t>
            </a:r>
          </a:p>
          <a:p>
            <a:pPr eaLnBrk="1" hangingPunct="1">
              <a:buFont typeface="Wingdings" pitchFamily="2" charset="2"/>
              <a:buNone/>
            </a:pPr>
            <a:r>
              <a:rPr lang="en-US" sz="2800" smtClean="0">
                <a:latin typeface="Comic Sans MS" pitchFamily="66" charset="0"/>
              </a:rPr>
              <a:t>        	MOV DH, 12        </a:t>
            </a:r>
          </a:p>
          <a:p>
            <a:pPr eaLnBrk="1" hangingPunct="1">
              <a:buFont typeface="Wingdings" pitchFamily="2" charset="2"/>
              <a:buNone/>
            </a:pPr>
            <a:r>
              <a:rPr lang="en-US" sz="2800" smtClean="0">
                <a:latin typeface="Comic Sans MS" pitchFamily="66" charset="0"/>
              </a:rPr>
              <a:t>        	MOV BH, 00H    </a:t>
            </a:r>
          </a:p>
          <a:p>
            <a:pPr eaLnBrk="1" hangingPunct="1">
              <a:buFont typeface="Wingdings" pitchFamily="2" charset="2"/>
              <a:buNone/>
            </a:pPr>
            <a:r>
              <a:rPr lang="en-US" sz="2800" smtClean="0">
                <a:latin typeface="Comic Sans MS" pitchFamily="66" charset="0"/>
              </a:rPr>
              <a:t>        	MOV AH, 02H</a:t>
            </a:r>
          </a:p>
          <a:p>
            <a:pPr eaLnBrk="1" hangingPunct="1">
              <a:buFont typeface="Wingdings" pitchFamily="2" charset="2"/>
              <a:buNone/>
            </a:pPr>
            <a:r>
              <a:rPr lang="en-US" sz="2800" smtClean="0">
                <a:latin typeface="Comic Sans MS" pitchFamily="66" charset="0"/>
              </a:rPr>
              <a:t>        	INT 10H</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1673531E-BC6C-4535-869A-074898302320}" type="slidenum">
              <a:rPr lang="en-US" altLang="en-US"/>
              <a:pPr>
                <a:defRPr/>
              </a:pPr>
              <a:t>3</a:t>
            </a:fld>
            <a:endParaRPr lang="en-US" altLang="en-US"/>
          </a:p>
        </p:txBody>
      </p:sp>
      <p:sp>
        <p:nvSpPr>
          <p:cNvPr id="56325" name="Rectangle 3"/>
          <p:cNvSpPr>
            <a:spLocks noGrp="1" noChangeArrowheads="1"/>
          </p:cNvSpPr>
          <p:nvPr>
            <p:ph type="body" idx="1"/>
          </p:nvPr>
        </p:nvSpPr>
        <p:spPr/>
        <p:txBody>
          <a:bodyPr/>
          <a:lstStyle/>
          <a:p>
            <a:pPr algn="just" eaLnBrk="1" hangingPunct="1"/>
            <a:r>
              <a:rPr lang="en-US" sz="2800" smtClean="0">
                <a:latin typeface="Comic Sans MS" pitchFamily="66" charset="0"/>
              </a:rPr>
              <a:t>A </a:t>
            </a:r>
            <a:r>
              <a:rPr lang="en-US" sz="2800" b="1" i="1" smtClean="0">
                <a:latin typeface="Comic Sans MS" pitchFamily="66" charset="0"/>
              </a:rPr>
              <a:t>RET</a:t>
            </a:r>
            <a:r>
              <a:rPr lang="en-US" sz="2800" smtClean="0">
                <a:latin typeface="Comic Sans MS" pitchFamily="66" charset="0"/>
              </a:rPr>
              <a:t> instruction at the end of the procedure returns execution to the next instruction in the main line</a:t>
            </a:r>
          </a:p>
          <a:p>
            <a:pPr algn="just" eaLnBrk="1" hangingPunct="1"/>
            <a:endParaRPr lang="en-US" sz="2800" smtClean="0">
              <a:latin typeface="Comic Sans MS" pitchFamily="66" charset="0"/>
            </a:endParaRPr>
          </a:p>
          <a:p>
            <a:pPr algn="just" eaLnBrk="1" hangingPunct="1"/>
            <a:r>
              <a:rPr lang="en-US" sz="2800" smtClean="0">
                <a:latin typeface="Comic Sans MS" pitchFamily="66" charset="0"/>
              </a:rPr>
              <a:t>Procedures can even be nested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pPr>
              <a:defRPr/>
            </a:pPr>
            <a:fld id="{FFA2FAFE-999E-4E09-8F2E-55E2D62C8711}" type="slidenum">
              <a:rPr lang="en-US" altLang="en-US"/>
              <a:pPr>
                <a:defRPr/>
              </a:pPr>
              <a:t>4</a:t>
            </a:fld>
            <a:endParaRPr lang="en-US" altLang="en-US"/>
          </a:p>
        </p:txBody>
      </p:sp>
      <p:sp>
        <p:nvSpPr>
          <p:cNvPr id="57349" name="Rectangle 2"/>
          <p:cNvSpPr>
            <a:spLocks noGrp="1" noChangeArrowheads="1"/>
          </p:cNvSpPr>
          <p:nvPr>
            <p:ph type="title"/>
          </p:nvPr>
        </p:nvSpPr>
        <p:spPr>
          <a:xfrm>
            <a:off x="457200" y="200025"/>
            <a:ext cx="8229600" cy="74613"/>
          </a:xfrm>
        </p:spPr>
        <p:txBody>
          <a:bodyPr>
            <a:normAutofit fontScale="90000"/>
          </a:bodyPr>
          <a:lstStyle/>
          <a:p>
            <a:pPr eaLnBrk="1" hangingPunct="1"/>
            <a:r>
              <a:rPr lang="en-US" sz="3800" smtClean="0"/>
              <a:t> </a:t>
            </a:r>
          </a:p>
        </p:txBody>
      </p:sp>
      <p:sp>
        <p:nvSpPr>
          <p:cNvPr id="57350" name="Rectangle 3"/>
          <p:cNvSpPr>
            <a:spLocks noGrp="1" noChangeArrowheads="1"/>
          </p:cNvSpPr>
          <p:nvPr>
            <p:ph type="body" idx="1"/>
          </p:nvPr>
        </p:nvSpPr>
        <p:spPr>
          <a:xfrm>
            <a:off x="457200" y="304800"/>
            <a:ext cx="8229600" cy="5821363"/>
          </a:xfrm>
        </p:spPr>
        <p:txBody>
          <a:bodyPr/>
          <a:lstStyle/>
          <a:p>
            <a:pPr eaLnBrk="1" hangingPunct="1">
              <a:buFont typeface="Wingdings" pitchFamily="2" charset="2"/>
              <a:buNone/>
            </a:pPr>
            <a:endParaRPr lang="en-US" smtClean="0"/>
          </a:p>
          <a:p>
            <a:pPr eaLnBrk="1" hangingPunct="1">
              <a:buFont typeface="Wingdings" pitchFamily="2" charset="2"/>
              <a:buNone/>
            </a:pPr>
            <a:endParaRPr lang="en-US" smtClean="0"/>
          </a:p>
        </p:txBody>
      </p:sp>
      <p:grpSp>
        <p:nvGrpSpPr>
          <p:cNvPr id="2" name="Group 15"/>
          <p:cNvGrpSpPr>
            <a:grpSpLocks/>
          </p:cNvGrpSpPr>
          <p:nvPr/>
        </p:nvGrpSpPr>
        <p:grpSpPr bwMode="auto">
          <a:xfrm>
            <a:off x="1905000" y="457200"/>
            <a:ext cx="2667000" cy="2209800"/>
            <a:chOff x="1200" y="288"/>
            <a:chExt cx="1680" cy="1392"/>
          </a:xfrm>
        </p:grpSpPr>
        <p:sp>
          <p:nvSpPr>
            <p:cNvPr id="57364" name="Line 4"/>
            <p:cNvSpPr>
              <a:spLocks noChangeShapeType="1"/>
            </p:cNvSpPr>
            <p:nvPr/>
          </p:nvSpPr>
          <p:spPr bwMode="auto">
            <a:xfrm>
              <a:off x="2160" y="672"/>
              <a:ext cx="0" cy="1008"/>
            </a:xfrm>
            <a:prstGeom prst="line">
              <a:avLst/>
            </a:prstGeom>
            <a:noFill/>
            <a:ln w="76200">
              <a:solidFill>
                <a:schemeClr val="tx1"/>
              </a:solidFill>
              <a:round/>
              <a:headEnd/>
              <a:tailEnd type="triangle" w="med" len="med"/>
            </a:ln>
          </p:spPr>
          <p:txBody>
            <a:bodyPr/>
            <a:lstStyle/>
            <a:p>
              <a:endParaRPr lang="en-IN"/>
            </a:p>
          </p:txBody>
        </p:sp>
        <p:sp>
          <p:nvSpPr>
            <p:cNvPr id="57365" name="Rectangle 9"/>
            <p:cNvSpPr>
              <a:spLocks noChangeArrowheads="1"/>
            </p:cNvSpPr>
            <p:nvPr/>
          </p:nvSpPr>
          <p:spPr bwMode="auto">
            <a:xfrm>
              <a:off x="1200" y="288"/>
              <a:ext cx="1680" cy="336"/>
            </a:xfrm>
            <a:prstGeom prst="rect">
              <a:avLst/>
            </a:prstGeom>
            <a:noFill/>
            <a:ln w="9525">
              <a:noFill/>
              <a:miter lim="800000"/>
              <a:headEnd/>
              <a:tailEnd/>
            </a:ln>
          </p:spPr>
          <p:txBody>
            <a:bodyPr wrap="none" anchor="ctr"/>
            <a:lstStyle/>
            <a:p>
              <a:pPr algn="ctr" eaLnBrk="0" hangingPunct="0"/>
              <a:r>
                <a:rPr lang="en-US">
                  <a:latin typeface="Garamond" pitchFamily="18" charset="0"/>
                </a:rPr>
                <a:t>MAINLINE OR CALLING </a:t>
              </a:r>
            </a:p>
            <a:p>
              <a:pPr algn="ctr" eaLnBrk="0" hangingPunct="0"/>
              <a:r>
                <a:rPr lang="en-US">
                  <a:latin typeface="Garamond" pitchFamily="18" charset="0"/>
                </a:rPr>
                <a:t>PROGRAM</a:t>
              </a:r>
            </a:p>
          </p:txBody>
        </p:sp>
      </p:grpSp>
      <p:grpSp>
        <p:nvGrpSpPr>
          <p:cNvPr id="3" name="Group 18"/>
          <p:cNvGrpSpPr>
            <a:grpSpLocks/>
          </p:cNvGrpSpPr>
          <p:nvPr/>
        </p:nvGrpSpPr>
        <p:grpSpPr bwMode="auto">
          <a:xfrm>
            <a:off x="914400" y="3200400"/>
            <a:ext cx="4191000" cy="1981200"/>
            <a:chOff x="576" y="2016"/>
            <a:chExt cx="2640" cy="1248"/>
          </a:xfrm>
        </p:grpSpPr>
        <p:sp>
          <p:nvSpPr>
            <p:cNvPr id="57361" name="Line 7"/>
            <p:cNvSpPr>
              <a:spLocks noChangeShapeType="1"/>
            </p:cNvSpPr>
            <p:nvPr/>
          </p:nvSpPr>
          <p:spPr bwMode="auto">
            <a:xfrm flipH="1" flipV="1">
              <a:off x="2160" y="2016"/>
              <a:ext cx="1056" cy="336"/>
            </a:xfrm>
            <a:prstGeom prst="line">
              <a:avLst/>
            </a:prstGeom>
            <a:noFill/>
            <a:ln w="76200">
              <a:solidFill>
                <a:schemeClr val="tx1"/>
              </a:solidFill>
              <a:round/>
              <a:headEnd/>
              <a:tailEnd type="triangle" w="med" len="med"/>
            </a:ln>
          </p:spPr>
          <p:txBody>
            <a:bodyPr/>
            <a:lstStyle/>
            <a:p>
              <a:endParaRPr lang="en-IN"/>
            </a:p>
          </p:txBody>
        </p:sp>
        <p:sp>
          <p:nvSpPr>
            <p:cNvPr id="57362" name="Line 8"/>
            <p:cNvSpPr>
              <a:spLocks noChangeShapeType="1"/>
            </p:cNvSpPr>
            <p:nvPr/>
          </p:nvSpPr>
          <p:spPr bwMode="auto">
            <a:xfrm>
              <a:off x="2160" y="2016"/>
              <a:ext cx="0" cy="1248"/>
            </a:xfrm>
            <a:prstGeom prst="line">
              <a:avLst/>
            </a:prstGeom>
            <a:noFill/>
            <a:ln w="76200">
              <a:solidFill>
                <a:schemeClr val="tx1"/>
              </a:solidFill>
              <a:round/>
              <a:headEnd/>
              <a:tailEnd type="triangle" w="med" len="med"/>
            </a:ln>
          </p:spPr>
          <p:txBody>
            <a:bodyPr/>
            <a:lstStyle/>
            <a:p>
              <a:endParaRPr lang="en-IN"/>
            </a:p>
          </p:txBody>
        </p:sp>
        <p:sp>
          <p:nvSpPr>
            <p:cNvPr id="57363" name="Rectangle 11"/>
            <p:cNvSpPr>
              <a:spLocks noChangeArrowheads="1"/>
            </p:cNvSpPr>
            <p:nvPr/>
          </p:nvSpPr>
          <p:spPr bwMode="auto">
            <a:xfrm>
              <a:off x="576" y="2016"/>
              <a:ext cx="1488" cy="336"/>
            </a:xfrm>
            <a:prstGeom prst="rect">
              <a:avLst/>
            </a:prstGeom>
            <a:noFill/>
            <a:ln w="9525">
              <a:noFill/>
              <a:miter lim="800000"/>
              <a:headEnd/>
              <a:tailEnd/>
            </a:ln>
          </p:spPr>
          <p:txBody>
            <a:bodyPr wrap="none" anchor="ctr"/>
            <a:lstStyle/>
            <a:p>
              <a:pPr algn="ctr" eaLnBrk="0" hangingPunct="0"/>
              <a:r>
                <a:rPr lang="en-US">
                  <a:latin typeface="Garamond" pitchFamily="18" charset="0"/>
                </a:rPr>
                <a:t>NEXT MAINLINE </a:t>
              </a:r>
            </a:p>
            <a:p>
              <a:pPr algn="ctr" eaLnBrk="0" hangingPunct="0"/>
              <a:r>
                <a:rPr lang="en-US">
                  <a:latin typeface="Garamond" pitchFamily="18" charset="0"/>
                </a:rPr>
                <a:t>INSTRUCTIONS</a:t>
              </a:r>
            </a:p>
          </p:txBody>
        </p:sp>
      </p:grpSp>
      <p:grpSp>
        <p:nvGrpSpPr>
          <p:cNvPr id="4" name="Group 16"/>
          <p:cNvGrpSpPr>
            <a:grpSpLocks/>
          </p:cNvGrpSpPr>
          <p:nvPr/>
        </p:nvGrpSpPr>
        <p:grpSpPr bwMode="auto">
          <a:xfrm>
            <a:off x="2362200" y="990600"/>
            <a:ext cx="4876800" cy="1752600"/>
            <a:chOff x="1488" y="624"/>
            <a:chExt cx="3072" cy="1104"/>
          </a:xfrm>
        </p:grpSpPr>
        <p:sp>
          <p:nvSpPr>
            <p:cNvPr id="57358" name="Line 5"/>
            <p:cNvSpPr>
              <a:spLocks noChangeShapeType="1"/>
            </p:cNvSpPr>
            <p:nvPr/>
          </p:nvSpPr>
          <p:spPr bwMode="auto">
            <a:xfrm flipV="1">
              <a:off x="2160" y="1008"/>
              <a:ext cx="1056" cy="672"/>
            </a:xfrm>
            <a:prstGeom prst="line">
              <a:avLst/>
            </a:prstGeom>
            <a:noFill/>
            <a:ln w="76200">
              <a:solidFill>
                <a:schemeClr val="tx1"/>
              </a:solidFill>
              <a:round/>
              <a:headEnd/>
              <a:tailEnd type="triangle" w="med" len="med"/>
            </a:ln>
          </p:spPr>
          <p:txBody>
            <a:bodyPr/>
            <a:lstStyle/>
            <a:p>
              <a:endParaRPr lang="en-IN"/>
            </a:p>
          </p:txBody>
        </p:sp>
        <p:sp>
          <p:nvSpPr>
            <p:cNvPr id="57359" name="Rectangle 10"/>
            <p:cNvSpPr>
              <a:spLocks noChangeArrowheads="1"/>
            </p:cNvSpPr>
            <p:nvPr/>
          </p:nvSpPr>
          <p:spPr bwMode="auto">
            <a:xfrm>
              <a:off x="3072" y="624"/>
              <a:ext cx="1488" cy="336"/>
            </a:xfrm>
            <a:prstGeom prst="rect">
              <a:avLst/>
            </a:prstGeom>
            <a:noFill/>
            <a:ln w="9525">
              <a:noFill/>
              <a:miter lim="800000"/>
              <a:headEnd/>
              <a:tailEnd/>
            </a:ln>
          </p:spPr>
          <p:txBody>
            <a:bodyPr wrap="none" anchor="ctr"/>
            <a:lstStyle/>
            <a:p>
              <a:pPr algn="ctr" eaLnBrk="0" hangingPunct="0"/>
              <a:r>
                <a:rPr lang="en-US">
                  <a:latin typeface="Garamond" pitchFamily="18" charset="0"/>
                </a:rPr>
                <a:t>PROCEDURE</a:t>
              </a:r>
            </a:p>
            <a:p>
              <a:pPr algn="ctr" eaLnBrk="0" hangingPunct="0"/>
              <a:r>
                <a:rPr lang="en-US">
                  <a:latin typeface="Garamond" pitchFamily="18" charset="0"/>
                </a:rPr>
                <a:t>INSTRUCTIONS</a:t>
              </a:r>
            </a:p>
          </p:txBody>
        </p:sp>
        <p:sp>
          <p:nvSpPr>
            <p:cNvPr id="57360" name="Rectangle 12"/>
            <p:cNvSpPr>
              <a:spLocks noChangeArrowheads="1"/>
            </p:cNvSpPr>
            <p:nvPr/>
          </p:nvSpPr>
          <p:spPr bwMode="auto">
            <a:xfrm>
              <a:off x="1488" y="1392"/>
              <a:ext cx="624" cy="336"/>
            </a:xfrm>
            <a:prstGeom prst="rect">
              <a:avLst/>
            </a:prstGeom>
            <a:noFill/>
            <a:ln w="9525">
              <a:noFill/>
              <a:miter lim="800000"/>
              <a:headEnd/>
              <a:tailEnd/>
            </a:ln>
          </p:spPr>
          <p:txBody>
            <a:bodyPr wrap="none" anchor="ctr"/>
            <a:lstStyle/>
            <a:p>
              <a:pPr algn="ctr" eaLnBrk="0" hangingPunct="0"/>
              <a:r>
                <a:rPr lang="en-US">
                  <a:latin typeface="Garamond" pitchFamily="18" charset="0"/>
                </a:rPr>
                <a:t>CALL</a:t>
              </a:r>
            </a:p>
          </p:txBody>
        </p:sp>
      </p:grpSp>
      <p:grpSp>
        <p:nvGrpSpPr>
          <p:cNvPr id="5" name="Group 17"/>
          <p:cNvGrpSpPr>
            <a:grpSpLocks/>
          </p:cNvGrpSpPr>
          <p:nvPr/>
        </p:nvGrpSpPr>
        <p:grpSpPr bwMode="auto">
          <a:xfrm>
            <a:off x="4800600" y="1600200"/>
            <a:ext cx="838200" cy="2743200"/>
            <a:chOff x="3024" y="1008"/>
            <a:chExt cx="528" cy="1728"/>
          </a:xfrm>
        </p:grpSpPr>
        <p:sp>
          <p:nvSpPr>
            <p:cNvPr id="57356" name="Line 6"/>
            <p:cNvSpPr>
              <a:spLocks noChangeShapeType="1"/>
            </p:cNvSpPr>
            <p:nvPr/>
          </p:nvSpPr>
          <p:spPr bwMode="auto">
            <a:xfrm>
              <a:off x="3216" y="1008"/>
              <a:ext cx="0" cy="1344"/>
            </a:xfrm>
            <a:prstGeom prst="line">
              <a:avLst/>
            </a:prstGeom>
            <a:noFill/>
            <a:ln w="76200">
              <a:solidFill>
                <a:schemeClr val="tx1"/>
              </a:solidFill>
              <a:round/>
              <a:headEnd/>
              <a:tailEnd type="triangle" w="med" len="med"/>
            </a:ln>
          </p:spPr>
          <p:txBody>
            <a:bodyPr/>
            <a:lstStyle/>
            <a:p>
              <a:endParaRPr lang="en-IN"/>
            </a:p>
          </p:txBody>
        </p:sp>
        <p:sp>
          <p:nvSpPr>
            <p:cNvPr id="57357" name="Rectangle 13"/>
            <p:cNvSpPr>
              <a:spLocks noChangeArrowheads="1"/>
            </p:cNvSpPr>
            <p:nvPr/>
          </p:nvSpPr>
          <p:spPr bwMode="auto">
            <a:xfrm>
              <a:off x="3024" y="2400"/>
              <a:ext cx="528" cy="336"/>
            </a:xfrm>
            <a:prstGeom prst="rect">
              <a:avLst/>
            </a:prstGeom>
            <a:noFill/>
            <a:ln w="9525">
              <a:noFill/>
              <a:miter lim="800000"/>
              <a:headEnd/>
              <a:tailEnd/>
            </a:ln>
          </p:spPr>
          <p:txBody>
            <a:bodyPr wrap="none" anchor="ctr"/>
            <a:lstStyle/>
            <a:p>
              <a:pPr algn="ctr" eaLnBrk="0" hangingPunct="0"/>
              <a:r>
                <a:rPr lang="en-US">
                  <a:latin typeface="Garamond" pitchFamily="18" charset="0"/>
                </a:rPr>
                <a:t>RET</a:t>
              </a:r>
            </a:p>
          </p:txBody>
        </p:sp>
      </p:grpSp>
      <p:sp>
        <p:nvSpPr>
          <p:cNvPr id="57355" name="Rectangle 14"/>
          <p:cNvSpPr>
            <a:spLocks noChangeArrowheads="1"/>
          </p:cNvSpPr>
          <p:nvPr/>
        </p:nvSpPr>
        <p:spPr bwMode="auto">
          <a:xfrm>
            <a:off x="1828800" y="5562600"/>
            <a:ext cx="4038600" cy="381000"/>
          </a:xfrm>
          <a:prstGeom prst="rect">
            <a:avLst/>
          </a:prstGeom>
          <a:noFill/>
          <a:ln w="9525">
            <a:noFill/>
            <a:miter lim="800000"/>
            <a:headEnd/>
            <a:tailEnd/>
          </a:ln>
        </p:spPr>
        <p:txBody>
          <a:bodyPr wrap="none" anchor="ctr"/>
          <a:lstStyle/>
          <a:p>
            <a:pPr algn="ctr" eaLnBrk="0" hangingPunct="0"/>
            <a:r>
              <a:rPr lang="en-US" b="1">
                <a:latin typeface="Garamond" pitchFamily="18" charset="0"/>
              </a:rPr>
              <a:t>Fig.  Single Procedure Call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pPr>
              <a:defRPr/>
            </a:pPr>
            <a:fld id="{E37AD00B-1BC0-4202-BBF6-B54DE3771DE4}" type="slidenum">
              <a:rPr lang="en-US" altLang="en-US"/>
              <a:pPr>
                <a:defRPr/>
              </a:pPr>
              <a:t>5</a:t>
            </a:fld>
            <a:endParaRPr lang="en-US" altLang="en-US"/>
          </a:p>
        </p:txBody>
      </p:sp>
      <p:sp>
        <p:nvSpPr>
          <p:cNvPr id="58373" name="Rectangle 2"/>
          <p:cNvSpPr>
            <a:spLocks noGrp="1" noChangeArrowheads="1"/>
          </p:cNvSpPr>
          <p:nvPr>
            <p:ph type="title"/>
          </p:nvPr>
        </p:nvSpPr>
        <p:spPr>
          <a:xfrm>
            <a:off x="457200" y="277813"/>
            <a:ext cx="8229600" cy="106362"/>
          </a:xfrm>
        </p:spPr>
        <p:txBody>
          <a:bodyPr>
            <a:normAutofit fontScale="90000"/>
          </a:bodyPr>
          <a:lstStyle/>
          <a:p>
            <a:pPr eaLnBrk="1" hangingPunct="1"/>
            <a:r>
              <a:rPr lang="en-US" sz="3800" smtClean="0"/>
              <a:t> </a:t>
            </a:r>
          </a:p>
        </p:txBody>
      </p:sp>
      <p:sp>
        <p:nvSpPr>
          <p:cNvPr id="58374" name="Rectangle 3"/>
          <p:cNvSpPr>
            <a:spLocks noGrp="1" noChangeArrowheads="1"/>
          </p:cNvSpPr>
          <p:nvPr>
            <p:ph type="body" idx="1"/>
          </p:nvPr>
        </p:nvSpPr>
        <p:spPr>
          <a:xfrm>
            <a:off x="457200" y="304800"/>
            <a:ext cx="8229600" cy="5821363"/>
          </a:xfrm>
        </p:spPr>
        <p:txBody>
          <a:bodyPr/>
          <a:lstStyle/>
          <a:p>
            <a:pPr eaLnBrk="1" hangingPunct="1">
              <a:buFont typeface="Wingdings" pitchFamily="2" charset="2"/>
              <a:buNone/>
            </a:pPr>
            <a:r>
              <a:rPr lang="en-US" smtClean="0"/>
              <a:t>  </a:t>
            </a:r>
          </a:p>
        </p:txBody>
      </p:sp>
      <p:grpSp>
        <p:nvGrpSpPr>
          <p:cNvPr id="2" name="Group 24"/>
          <p:cNvGrpSpPr>
            <a:grpSpLocks/>
          </p:cNvGrpSpPr>
          <p:nvPr/>
        </p:nvGrpSpPr>
        <p:grpSpPr bwMode="auto">
          <a:xfrm>
            <a:off x="2362200" y="381000"/>
            <a:ext cx="2133600" cy="1905000"/>
            <a:chOff x="1488" y="240"/>
            <a:chExt cx="1344" cy="1200"/>
          </a:xfrm>
        </p:grpSpPr>
        <p:sp>
          <p:nvSpPr>
            <p:cNvPr id="58397" name="Line 5"/>
            <p:cNvSpPr>
              <a:spLocks noChangeShapeType="1"/>
            </p:cNvSpPr>
            <p:nvPr/>
          </p:nvSpPr>
          <p:spPr bwMode="auto">
            <a:xfrm>
              <a:off x="2016" y="480"/>
              <a:ext cx="0" cy="960"/>
            </a:xfrm>
            <a:prstGeom prst="line">
              <a:avLst/>
            </a:prstGeom>
            <a:noFill/>
            <a:ln w="57150">
              <a:solidFill>
                <a:schemeClr val="tx1"/>
              </a:solidFill>
              <a:round/>
              <a:headEnd/>
              <a:tailEnd type="triangle" w="med" len="med"/>
            </a:ln>
          </p:spPr>
          <p:txBody>
            <a:bodyPr/>
            <a:lstStyle/>
            <a:p>
              <a:endParaRPr lang="en-IN"/>
            </a:p>
          </p:txBody>
        </p:sp>
        <p:sp>
          <p:nvSpPr>
            <p:cNvPr id="58398" name="Rectangle 15"/>
            <p:cNvSpPr>
              <a:spLocks noChangeArrowheads="1"/>
            </p:cNvSpPr>
            <p:nvPr/>
          </p:nvSpPr>
          <p:spPr bwMode="auto">
            <a:xfrm>
              <a:off x="1488" y="240"/>
              <a:ext cx="1344" cy="192"/>
            </a:xfrm>
            <a:prstGeom prst="rect">
              <a:avLst/>
            </a:prstGeom>
            <a:noFill/>
            <a:ln w="9525">
              <a:noFill/>
              <a:miter lim="800000"/>
              <a:headEnd/>
              <a:tailEnd/>
            </a:ln>
          </p:spPr>
          <p:txBody>
            <a:bodyPr wrap="none" anchor="ctr"/>
            <a:lstStyle/>
            <a:p>
              <a:pPr algn="ctr" eaLnBrk="0" hangingPunct="0"/>
              <a:r>
                <a:rPr lang="en-US">
                  <a:latin typeface="Garamond" pitchFamily="18" charset="0"/>
                </a:rPr>
                <a:t>Main Line Instructions</a:t>
              </a:r>
            </a:p>
          </p:txBody>
        </p:sp>
      </p:grpSp>
      <p:grpSp>
        <p:nvGrpSpPr>
          <p:cNvPr id="3" name="Group 27"/>
          <p:cNvGrpSpPr>
            <a:grpSpLocks/>
          </p:cNvGrpSpPr>
          <p:nvPr/>
        </p:nvGrpSpPr>
        <p:grpSpPr bwMode="auto">
          <a:xfrm>
            <a:off x="4495800" y="1600200"/>
            <a:ext cx="2438400" cy="1752600"/>
            <a:chOff x="2832" y="1008"/>
            <a:chExt cx="1536" cy="1104"/>
          </a:xfrm>
        </p:grpSpPr>
        <p:sp>
          <p:nvSpPr>
            <p:cNvPr id="58394" name="Line 10"/>
            <p:cNvSpPr>
              <a:spLocks noChangeShapeType="1"/>
            </p:cNvSpPr>
            <p:nvPr/>
          </p:nvSpPr>
          <p:spPr bwMode="auto">
            <a:xfrm>
              <a:off x="4032" y="1008"/>
              <a:ext cx="0" cy="864"/>
            </a:xfrm>
            <a:prstGeom prst="line">
              <a:avLst/>
            </a:prstGeom>
            <a:noFill/>
            <a:ln w="57150">
              <a:solidFill>
                <a:schemeClr val="tx1"/>
              </a:solidFill>
              <a:round/>
              <a:headEnd/>
              <a:tailEnd type="triangle" w="med" len="med"/>
            </a:ln>
          </p:spPr>
          <p:txBody>
            <a:bodyPr/>
            <a:lstStyle/>
            <a:p>
              <a:endParaRPr lang="en-IN"/>
            </a:p>
          </p:txBody>
        </p:sp>
        <p:sp>
          <p:nvSpPr>
            <p:cNvPr id="58395" name="Line 11"/>
            <p:cNvSpPr>
              <a:spLocks noChangeShapeType="1"/>
            </p:cNvSpPr>
            <p:nvPr/>
          </p:nvSpPr>
          <p:spPr bwMode="auto">
            <a:xfrm flipH="1" flipV="1">
              <a:off x="2832" y="1584"/>
              <a:ext cx="1200" cy="288"/>
            </a:xfrm>
            <a:prstGeom prst="line">
              <a:avLst/>
            </a:prstGeom>
            <a:noFill/>
            <a:ln w="57150">
              <a:solidFill>
                <a:schemeClr val="tx1"/>
              </a:solidFill>
              <a:round/>
              <a:headEnd/>
              <a:tailEnd type="triangle" w="med" len="med"/>
            </a:ln>
          </p:spPr>
          <p:txBody>
            <a:bodyPr/>
            <a:lstStyle/>
            <a:p>
              <a:endParaRPr lang="en-IN"/>
            </a:p>
          </p:txBody>
        </p:sp>
        <p:sp>
          <p:nvSpPr>
            <p:cNvPr id="58396" name="Rectangle 18"/>
            <p:cNvSpPr>
              <a:spLocks noChangeArrowheads="1"/>
            </p:cNvSpPr>
            <p:nvPr/>
          </p:nvSpPr>
          <p:spPr bwMode="auto">
            <a:xfrm>
              <a:off x="3792" y="1920"/>
              <a:ext cx="576" cy="192"/>
            </a:xfrm>
            <a:prstGeom prst="rect">
              <a:avLst/>
            </a:prstGeom>
            <a:noFill/>
            <a:ln w="9525">
              <a:noFill/>
              <a:miter lim="800000"/>
              <a:headEnd/>
              <a:tailEnd/>
            </a:ln>
          </p:spPr>
          <p:txBody>
            <a:bodyPr wrap="none" anchor="ctr"/>
            <a:lstStyle/>
            <a:p>
              <a:pPr algn="ctr" eaLnBrk="0" hangingPunct="0"/>
              <a:r>
                <a:rPr lang="en-US">
                  <a:latin typeface="Garamond" pitchFamily="18" charset="0"/>
                </a:rPr>
                <a:t>RET</a:t>
              </a:r>
            </a:p>
          </p:txBody>
        </p:sp>
      </p:grpSp>
      <p:grpSp>
        <p:nvGrpSpPr>
          <p:cNvPr id="4" name="Group 26"/>
          <p:cNvGrpSpPr>
            <a:grpSpLocks/>
          </p:cNvGrpSpPr>
          <p:nvPr/>
        </p:nvGrpSpPr>
        <p:grpSpPr bwMode="auto">
          <a:xfrm>
            <a:off x="3810000" y="914400"/>
            <a:ext cx="3505200" cy="1524000"/>
            <a:chOff x="2400" y="576"/>
            <a:chExt cx="2208" cy="960"/>
          </a:xfrm>
        </p:grpSpPr>
        <p:sp>
          <p:nvSpPr>
            <p:cNvPr id="58390" name="Line 8"/>
            <p:cNvSpPr>
              <a:spLocks noChangeShapeType="1"/>
            </p:cNvSpPr>
            <p:nvPr/>
          </p:nvSpPr>
          <p:spPr bwMode="auto">
            <a:xfrm>
              <a:off x="2832" y="1056"/>
              <a:ext cx="0" cy="432"/>
            </a:xfrm>
            <a:prstGeom prst="line">
              <a:avLst/>
            </a:prstGeom>
            <a:noFill/>
            <a:ln w="57150">
              <a:solidFill>
                <a:schemeClr val="tx1"/>
              </a:solidFill>
              <a:round/>
              <a:headEnd/>
              <a:tailEnd type="triangle" w="med" len="med"/>
            </a:ln>
          </p:spPr>
          <p:txBody>
            <a:bodyPr/>
            <a:lstStyle/>
            <a:p>
              <a:endParaRPr lang="en-IN"/>
            </a:p>
          </p:txBody>
        </p:sp>
        <p:sp>
          <p:nvSpPr>
            <p:cNvPr id="58391" name="Line 9"/>
            <p:cNvSpPr>
              <a:spLocks noChangeShapeType="1"/>
            </p:cNvSpPr>
            <p:nvPr/>
          </p:nvSpPr>
          <p:spPr bwMode="auto">
            <a:xfrm flipV="1">
              <a:off x="2832" y="1008"/>
              <a:ext cx="1200" cy="480"/>
            </a:xfrm>
            <a:prstGeom prst="line">
              <a:avLst/>
            </a:prstGeom>
            <a:noFill/>
            <a:ln w="57150">
              <a:solidFill>
                <a:schemeClr val="tx1"/>
              </a:solidFill>
              <a:round/>
              <a:headEnd/>
              <a:tailEnd type="triangle" w="med" len="med"/>
            </a:ln>
          </p:spPr>
          <p:txBody>
            <a:bodyPr/>
            <a:lstStyle/>
            <a:p>
              <a:endParaRPr lang="en-IN"/>
            </a:p>
          </p:txBody>
        </p:sp>
        <p:sp>
          <p:nvSpPr>
            <p:cNvPr id="58392" name="Rectangle 17"/>
            <p:cNvSpPr>
              <a:spLocks noChangeArrowheads="1"/>
            </p:cNvSpPr>
            <p:nvPr/>
          </p:nvSpPr>
          <p:spPr bwMode="auto">
            <a:xfrm>
              <a:off x="3600" y="576"/>
              <a:ext cx="1008" cy="384"/>
            </a:xfrm>
            <a:prstGeom prst="rect">
              <a:avLst/>
            </a:prstGeom>
            <a:noFill/>
            <a:ln w="9525">
              <a:noFill/>
              <a:miter lim="800000"/>
              <a:headEnd/>
              <a:tailEnd/>
            </a:ln>
          </p:spPr>
          <p:txBody>
            <a:bodyPr wrap="none" anchor="ctr"/>
            <a:lstStyle/>
            <a:p>
              <a:pPr algn="ctr" eaLnBrk="0" hangingPunct="0"/>
              <a:r>
                <a:rPr lang="en-US">
                  <a:latin typeface="Garamond" pitchFamily="18" charset="0"/>
                </a:rPr>
                <a:t>Lower level</a:t>
              </a:r>
            </a:p>
            <a:p>
              <a:pPr algn="ctr" eaLnBrk="0" hangingPunct="0"/>
              <a:r>
                <a:rPr lang="en-US">
                  <a:latin typeface="Garamond" pitchFamily="18" charset="0"/>
                </a:rPr>
                <a:t>Procedure</a:t>
              </a:r>
            </a:p>
          </p:txBody>
        </p:sp>
        <p:sp>
          <p:nvSpPr>
            <p:cNvPr id="58393" name="Rectangle 19"/>
            <p:cNvSpPr>
              <a:spLocks noChangeArrowheads="1"/>
            </p:cNvSpPr>
            <p:nvPr/>
          </p:nvSpPr>
          <p:spPr bwMode="auto">
            <a:xfrm>
              <a:off x="2400" y="1344"/>
              <a:ext cx="384" cy="192"/>
            </a:xfrm>
            <a:prstGeom prst="rect">
              <a:avLst/>
            </a:prstGeom>
            <a:noFill/>
            <a:ln w="9525">
              <a:noFill/>
              <a:miter lim="800000"/>
              <a:headEnd/>
              <a:tailEnd/>
            </a:ln>
          </p:spPr>
          <p:txBody>
            <a:bodyPr wrap="none" anchor="ctr"/>
            <a:lstStyle/>
            <a:p>
              <a:pPr algn="ctr" eaLnBrk="0" hangingPunct="0"/>
              <a:r>
                <a:rPr lang="en-US">
                  <a:latin typeface="Garamond" pitchFamily="18" charset="0"/>
                </a:rPr>
                <a:t>CALL</a:t>
              </a:r>
            </a:p>
          </p:txBody>
        </p:sp>
      </p:grpSp>
      <p:grpSp>
        <p:nvGrpSpPr>
          <p:cNvPr id="5" name="Group 28"/>
          <p:cNvGrpSpPr>
            <a:grpSpLocks/>
          </p:cNvGrpSpPr>
          <p:nvPr/>
        </p:nvGrpSpPr>
        <p:grpSpPr bwMode="auto">
          <a:xfrm>
            <a:off x="3200400" y="2438400"/>
            <a:ext cx="1905000" cy="1295400"/>
            <a:chOff x="2016" y="1536"/>
            <a:chExt cx="1200" cy="816"/>
          </a:xfrm>
        </p:grpSpPr>
        <p:sp>
          <p:nvSpPr>
            <p:cNvPr id="58387" name="Line 12"/>
            <p:cNvSpPr>
              <a:spLocks noChangeShapeType="1"/>
            </p:cNvSpPr>
            <p:nvPr/>
          </p:nvSpPr>
          <p:spPr bwMode="auto">
            <a:xfrm>
              <a:off x="2832" y="1584"/>
              <a:ext cx="0" cy="528"/>
            </a:xfrm>
            <a:prstGeom prst="line">
              <a:avLst/>
            </a:prstGeom>
            <a:noFill/>
            <a:ln w="57150">
              <a:solidFill>
                <a:schemeClr val="tx1"/>
              </a:solidFill>
              <a:round/>
              <a:headEnd/>
              <a:tailEnd type="triangle" w="med" len="med"/>
            </a:ln>
          </p:spPr>
          <p:txBody>
            <a:bodyPr/>
            <a:lstStyle/>
            <a:p>
              <a:endParaRPr lang="en-IN"/>
            </a:p>
          </p:txBody>
        </p:sp>
        <p:sp>
          <p:nvSpPr>
            <p:cNvPr id="58388" name="Line 13"/>
            <p:cNvSpPr>
              <a:spLocks noChangeShapeType="1"/>
            </p:cNvSpPr>
            <p:nvPr/>
          </p:nvSpPr>
          <p:spPr bwMode="auto">
            <a:xfrm flipH="1" flipV="1">
              <a:off x="2016" y="1536"/>
              <a:ext cx="768" cy="528"/>
            </a:xfrm>
            <a:prstGeom prst="line">
              <a:avLst/>
            </a:prstGeom>
            <a:noFill/>
            <a:ln w="57150">
              <a:solidFill>
                <a:schemeClr val="tx1"/>
              </a:solidFill>
              <a:round/>
              <a:headEnd/>
              <a:tailEnd type="triangle" w="med" len="med"/>
            </a:ln>
          </p:spPr>
          <p:txBody>
            <a:bodyPr/>
            <a:lstStyle/>
            <a:p>
              <a:endParaRPr lang="en-IN"/>
            </a:p>
          </p:txBody>
        </p:sp>
        <p:sp>
          <p:nvSpPr>
            <p:cNvPr id="58389" name="Rectangle 20"/>
            <p:cNvSpPr>
              <a:spLocks noChangeArrowheads="1"/>
            </p:cNvSpPr>
            <p:nvPr/>
          </p:nvSpPr>
          <p:spPr bwMode="auto">
            <a:xfrm>
              <a:off x="2640" y="2160"/>
              <a:ext cx="576" cy="192"/>
            </a:xfrm>
            <a:prstGeom prst="rect">
              <a:avLst/>
            </a:prstGeom>
            <a:noFill/>
            <a:ln w="9525">
              <a:noFill/>
              <a:miter lim="800000"/>
              <a:headEnd/>
              <a:tailEnd/>
            </a:ln>
          </p:spPr>
          <p:txBody>
            <a:bodyPr wrap="none" anchor="ctr"/>
            <a:lstStyle/>
            <a:p>
              <a:pPr algn="ctr" eaLnBrk="0" hangingPunct="0"/>
              <a:r>
                <a:rPr lang="en-US">
                  <a:latin typeface="Garamond" pitchFamily="18" charset="0"/>
                </a:rPr>
                <a:t>RET</a:t>
              </a:r>
            </a:p>
          </p:txBody>
        </p:sp>
      </p:grpSp>
      <p:grpSp>
        <p:nvGrpSpPr>
          <p:cNvPr id="6" name="Group 25"/>
          <p:cNvGrpSpPr>
            <a:grpSpLocks/>
          </p:cNvGrpSpPr>
          <p:nvPr/>
        </p:nvGrpSpPr>
        <p:grpSpPr bwMode="auto">
          <a:xfrm>
            <a:off x="2438400" y="1295400"/>
            <a:ext cx="2667000" cy="1066800"/>
            <a:chOff x="1536" y="816"/>
            <a:chExt cx="1680" cy="672"/>
          </a:xfrm>
        </p:grpSpPr>
        <p:sp>
          <p:nvSpPr>
            <p:cNvPr id="58384" name="Line 7"/>
            <p:cNvSpPr>
              <a:spLocks noChangeShapeType="1"/>
            </p:cNvSpPr>
            <p:nvPr/>
          </p:nvSpPr>
          <p:spPr bwMode="auto">
            <a:xfrm flipV="1">
              <a:off x="2016" y="1056"/>
              <a:ext cx="816" cy="384"/>
            </a:xfrm>
            <a:prstGeom prst="line">
              <a:avLst/>
            </a:prstGeom>
            <a:noFill/>
            <a:ln w="57150">
              <a:solidFill>
                <a:schemeClr val="tx1"/>
              </a:solidFill>
              <a:round/>
              <a:headEnd/>
              <a:tailEnd type="triangle" w="med" len="med"/>
            </a:ln>
          </p:spPr>
          <p:txBody>
            <a:bodyPr/>
            <a:lstStyle/>
            <a:p>
              <a:endParaRPr lang="en-IN"/>
            </a:p>
          </p:txBody>
        </p:sp>
        <p:sp>
          <p:nvSpPr>
            <p:cNvPr id="58385" name="Rectangle 16"/>
            <p:cNvSpPr>
              <a:spLocks noChangeArrowheads="1"/>
            </p:cNvSpPr>
            <p:nvPr/>
          </p:nvSpPr>
          <p:spPr bwMode="auto">
            <a:xfrm>
              <a:off x="2496" y="816"/>
              <a:ext cx="720" cy="192"/>
            </a:xfrm>
            <a:prstGeom prst="rect">
              <a:avLst/>
            </a:prstGeom>
            <a:noFill/>
            <a:ln w="9525">
              <a:noFill/>
              <a:miter lim="800000"/>
              <a:headEnd/>
              <a:tailEnd/>
            </a:ln>
          </p:spPr>
          <p:txBody>
            <a:bodyPr wrap="none" anchor="ctr"/>
            <a:lstStyle/>
            <a:p>
              <a:pPr algn="ctr" eaLnBrk="0" hangingPunct="0"/>
              <a:r>
                <a:rPr lang="en-US">
                  <a:latin typeface="Garamond" pitchFamily="18" charset="0"/>
                </a:rPr>
                <a:t>Procedure </a:t>
              </a:r>
            </a:p>
          </p:txBody>
        </p:sp>
        <p:sp>
          <p:nvSpPr>
            <p:cNvPr id="58386" name="Rectangle 22"/>
            <p:cNvSpPr>
              <a:spLocks noChangeArrowheads="1"/>
            </p:cNvSpPr>
            <p:nvPr/>
          </p:nvSpPr>
          <p:spPr bwMode="auto">
            <a:xfrm>
              <a:off x="1536" y="1296"/>
              <a:ext cx="384" cy="192"/>
            </a:xfrm>
            <a:prstGeom prst="rect">
              <a:avLst/>
            </a:prstGeom>
            <a:noFill/>
            <a:ln w="9525">
              <a:noFill/>
              <a:miter lim="800000"/>
              <a:headEnd/>
              <a:tailEnd/>
            </a:ln>
          </p:spPr>
          <p:txBody>
            <a:bodyPr wrap="none" anchor="ctr"/>
            <a:lstStyle/>
            <a:p>
              <a:pPr algn="ctr" eaLnBrk="0" hangingPunct="0"/>
              <a:r>
                <a:rPr lang="en-US">
                  <a:latin typeface="Garamond" pitchFamily="18" charset="0"/>
                </a:rPr>
                <a:t>CALL</a:t>
              </a:r>
            </a:p>
          </p:txBody>
        </p:sp>
      </p:grpSp>
      <p:grpSp>
        <p:nvGrpSpPr>
          <p:cNvPr id="7" name="Group 29"/>
          <p:cNvGrpSpPr>
            <a:grpSpLocks/>
          </p:cNvGrpSpPr>
          <p:nvPr/>
        </p:nvGrpSpPr>
        <p:grpSpPr bwMode="auto">
          <a:xfrm>
            <a:off x="1371600" y="2438400"/>
            <a:ext cx="1828800" cy="1295400"/>
            <a:chOff x="864" y="1536"/>
            <a:chExt cx="1152" cy="816"/>
          </a:xfrm>
        </p:grpSpPr>
        <p:sp>
          <p:nvSpPr>
            <p:cNvPr id="58382" name="Line 14"/>
            <p:cNvSpPr>
              <a:spLocks noChangeShapeType="1"/>
            </p:cNvSpPr>
            <p:nvPr/>
          </p:nvSpPr>
          <p:spPr bwMode="auto">
            <a:xfrm>
              <a:off x="2016" y="1536"/>
              <a:ext cx="0" cy="816"/>
            </a:xfrm>
            <a:prstGeom prst="line">
              <a:avLst/>
            </a:prstGeom>
            <a:noFill/>
            <a:ln w="57150">
              <a:solidFill>
                <a:schemeClr val="tx1"/>
              </a:solidFill>
              <a:round/>
              <a:headEnd/>
              <a:tailEnd type="triangle" w="med" len="med"/>
            </a:ln>
          </p:spPr>
          <p:txBody>
            <a:bodyPr/>
            <a:lstStyle/>
            <a:p>
              <a:endParaRPr lang="en-IN"/>
            </a:p>
          </p:txBody>
        </p:sp>
        <p:sp>
          <p:nvSpPr>
            <p:cNvPr id="58383" name="Rectangle 23"/>
            <p:cNvSpPr>
              <a:spLocks noChangeArrowheads="1"/>
            </p:cNvSpPr>
            <p:nvPr/>
          </p:nvSpPr>
          <p:spPr bwMode="auto">
            <a:xfrm>
              <a:off x="864" y="1584"/>
              <a:ext cx="1104" cy="336"/>
            </a:xfrm>
            <a:prstGeom prst="rect">
              <a:avLst/>
            </a:prstGeom>
            <a:noFill/>
            <a:ln w="9525">
              <a:noFill/>
              <a:miter lim="800000"/>
              <a:headEnd/>
              <a:tailEnd/>
            </a:ln>
          </p:spPr>
          <p:txBody>
            <a:bodyPr wrap="none" anchor="ctr"/>
            <a:lstStyle/>
            <a:p>
              <a:pPr algn="ctr" eaLnBrk="0" hangingPunct="0"/>
              <a:r>
                <a:rPr lang="en-US">
                  <a:latin typeface="Garamond" pitchFamily="18" charset="0"/>
                </a:rPr>
                <a:t>Next Main Line</a:t>
              </a:r>
            </a:p>
            <a:p>
              <a:pPr algn="ctr" eaLnBrk="0" hangingPunct="0"/>
              <a:r>
                <a:rPr lang="en-US">
                  <a:latin typeface="Garamond" pitchFamily="18" charset="0"/>
                </a:rPr>
                <a:t>Instructions</a:t>
              </a:r>
            </a:p>
          </p:txBody>
        </p:sp>
      </p:grpSp>
      <p:sp>
        <p:nvSpPr>
          <p:cNvPr id="58381" name="Rectangle 30"/>
          <p:cNvSpPr>
            <a:spLocks noChangeArrowheads="1"/>
          </p:cNvSpPr>
          <p:nvPr/>
        </p:nvSpPr>
        <p:spPr bwMode="auto">
          <a:xfrm>
            <a:off x="2057400" y="4343400"/>
            <a:ext cx="4038600" cy="381000"/>
          </a:xfrm>
          <a:prstGeom prst="rect">
            <a:avLst/>
          </a:prstGeom>
          <a:noFill/>
          <a:ln w="9525">
            <a:noFill/>
            <a:miter lim="800000"/>
            <a:headEnd/>
            <a:tailEnd/>
          </a:ln>
        </p:spPr>
        <p:txBody>
          <a:bodyPr wrap="none" anchor="ctr"/>
          <a:lstStyle/>
          <a:p>
            <a:pPr algn="ctr" eaLnBrk="0" hangingPunct="0"/>
            <a:r>
              <a:rPr lang="en-US" b="1">
                <a:latin typeface="Garamond" pitchFamily="18" charset="0"/>
              </a:rPr>
              <a:t>Fig. Nested Procedures Call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EA4534A-EF1A-487A-8DEF-880840C5F21B}" type="slidenum">
              <a:rPr lang="en-US" altLang="en-US"/>
              <a:pPr>
                <a:defRPr/>
              </a:pPr>
              <a:t>6</a:t>
            </a:fld>
            <a:endParaRPr lang="en-US" altLang="en-US"/>
          </a:p>
        </p:txBody>
      </p:sp>
      <p:sp>
        <p:nvSpPr>
          <p:cNvPr id="59397" name="Rectangle 2"/>
          <p:cNvSpPr>
            <a:spLocks noGrp="1" noChangeArrowheads="1"/>
          </p:cNvSpPr>
          <p:nvPr>
            <p:ph type="title"/>
          </p:nvPr>
        </p:nvSpPr>
        <p:spPr/>
        <p:txBody>
          <a:bodyPr/>
          <a:lstStyle/>
          <a:p>
            <a:pPr eaLnBrk="1" hangingPunct="1"/>
            <a:r>
              <a:rPr lang="en-US" sz="4000" smtClean="0">
                <a:latin typeface="Comic Sans MS" pitchFamily="66" charset="0"/>
              </a:rPr>
              <a:t>The CALL Instruction Overview</a:t>
            </a:r>
          </a:p>
        </p:txBody>
      </p:sp>
      <p:sp>
        <p:nvSpPr>
          <p:cNvPr id="59398" name="Rectangle 3"/>
          <p:cNvSpPr>
            <a:spLocks noGrp="1" noChangeArrowheads="1"/>
          </p:cNvSpPr>
          <p:nvPr>
            <p:ph type="body" idx="1"/>
          </p:nvPr>
        </p:nvSpPr>
        <p:spPr/>
        <p:txBody>
          <a:bodyPr/>
          <a:lstStyle/>
          <a:p>
            <a:pPr algn="just" eaLnBrk="1" hangingPunct="1">
              <a:lnSpc>
                <a:spcPct val="90000"/>
              </a:lnSpc>
            </a:pPr>
            <a:r>
              <a:rPr lang="en-US" sz="2800" dirty="0" smtClean="0">
                <a:latin typeface="Comic Sans MS" pitchFamily="66" charset="0"/>
              </a:rPr>
              <a:t>The 8086 CALL instruction performs 2 operations when it executes</a:t>
            </a:r>
          </a:p>
          <a:p>
            <a:pPr algn="just" eaLnBrk="1" hangingPunct="1">
              <a:lnSpc>
                <a:spcPct val="90000"/>
              </a:lnSpc>
            </a:pPr>
            <a:endParaRPr lang="en-US" sz="2800" dirty="0" smtClean="0">
              <a:latin typeface="Comic Sans MS" pitchFamily="66" charset="0"/>
            </a:endParaRPr>
          </a:p>
          <a:p>
            <a:pPr algn="just" eaLnBrk="1" hangingPunct="1">
              <a:lnSpc>
                <a:spcPct val="90000"/>
              </a:lnSpc>
            </a:pPr>
            <a:r>
              <a:rPr lang="en-US" sz="2800" dirty="0" smtClean="0">
                <a:latin typeface="Comic Sans MS" pitchFamily="66" charset="0"/>
              </a:rPr>
              <a:t>First, it stores the address of the instruction after the CALL instruction on the stack</a:t>
            </a:r>
          </a:p>
          <a:p>
            <a:pPr algn="just" eaLnBrk="1" hangingPunct="1">
              <a:lnSpc>
                <a:spcPct val="90000"/>
              </a:lnSpc>
            </a:pPr>
            <a:endParaRPr lang="en-US" sz="2800" dirty="0" smtClean="0">
              <a:latin typeface="Comic Sans MS" pitchFamily="66" charset="0"/>
            </a:endParaRPr>
          </a:p>
          <a:p>
            <a:pPr algn="just" eaLnBrk="1" hangingPunct="1">
              <a:lnSpc>
                <a:spcPct val="90000"/>
              </a:lnSpc>
            </a:pPr>
            <a:r>
              <a:rPr lang="en-US" sz="2800" dirty="0" smtClean="0">
                <a:latin typeface="Comic Sans MS" pitchFamily="66" charset="0"/>
              </a:rPr>
              <a:t>This address is called the return address because it is the address that execution will return to main program after the procedure executes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A96DB202-535D-4FB1-98DF-64F20D0BDF1D}" type="slidenum">
              <a:rPr lang="en-US" altLang="en-US"/>
              <a:pPr>
                <a:defRPr/>
              </a:pPr>
              <a:t>7</a:t>
            </a:fld>
            <a:endParaRPr lang="en-US" altLang="en-US"/>
          </a:p>
        </p:txBody>
      </p:sp>
      <p:sp>
        <p:nvSpPr>
          <p:cNvPr id="60421" name="Rectangle 3"/>
          <p:cNvSpPr>
            <a:spLocks noGrp="1" noChangeArrowheads="1"/>
          </p:cNvSpPr>
          <p:nvPr>
            <p:ph type="body" idx="1"/>
          </p:nvPr>
        </p:nvSpPr>
        <p:spPr>
          <a:xfrm>
            <a:off x="457200" y="990600"/>
            <a:ext cx="8229600" cy="5135563"/>
          </a:xfrm>
        </p:spPr>
        <p:txBody>
          <a:bodyPr/>
          <a:lstStyle/>
          <a:p>
            <a:pPr algn="just" eaLnBrk="1" hangingPunct="1"/>
            <a:r>
              <a:rPr lang="en-US" sz="2800" smtClean="0">
                <a:latin typeface="Comic Sans MS" pitchFamily="66" charset="0"/>
              </a:rPr>
              <a:t>If the CALL is to a procedure in the same code segment, then the call is </a:t>
            </a:r>
            <a:r>
              <a:rPr lang="en-US" sz="2800" b="1" i="1" smtClean="0">
                <a:latin typeface="Comic Sans MS" pitchFamily="66" charset="0"/>
              </a:rPr>
              <a:t>near</a:t>
            </a:r>
            <a:r>
              <a:rPr lang="en-US" sz="2800" smtClean="0">
                <a:latin typeface="Comic Sans MS" pitchFamily="66" charset="0"/>
              </a:rPr>
              <a:t>, and only the instruction pointer contents will be saved on the stack</a:t>
            </a:r>
          </a:p>
          <a:p>
            <a:pPr algn="just" eaLnBrk="1" hangingPunct="1"/>
            <a:endParaRPr lang="en-US" sz="2800" smtClean="0">
              <a:latin typeface="Comic Sans MS" pitchFamily="66" charset="0"/>
            </a:endParaRPr>
          </a:p>
          <a:p>
            <a:pPr algn="just" eaLnBrk="1" hangingPunct="1"/>
            <a:r>
              <a:rPr lang="en-US" sz="2800" smtClean="0">
                <a:latin typeface="Comic Sans MS" pitchFamily="66" charset="0"/>
              </a:rPr>
              <a:t>If the CALL is to a procedure in another code segment, the call is </a:t>
            </a:r>
            <a:r>
              <a:rPr lang="en-US" sz="2800" b="1" i="1" smtClean="0">
                <a:latin typeface="Comic Sans MS" pitchFamily="66" charset="0"/>
              </a:rPr>
              <a:t>far </a:t>
            </a:r>
            <a:r>
              <a:rPr lang="en-US" sz="2800" smtClean="0">
                <a:latin typeface="Comic Sans MS" pitchFamily="66" charset="0"/>
              </a:rPr>
              <a:t>; In this case both the instruction pointer and the code segment register contents will be saved on the stack</a:t>
            </a:r>
            <a:endParaRPr lang="en-US" sz="2800" b="1" i="1" smtClean="0">
              <a:latin typeface="Comic Sans MS" pitchFamily="6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985A9479-40E1-45F3-8763-C99AD373A279}" type="slidenum">
              <a:rPr lang="en-US" altLang="en-US"/>
              <a:pPr>
                <a:defRPr/>
              </a:pPr>
              <a:t>8</a:t>
            </a:fld>
            <a:endParaRPr lang="en-US" altLang="en-US"/>
          </a:p>
        </p:txBody>
      </p:sp>
      <p:sp>
        <p:nvSpPr>
          <p:cNvPr id="61445" name="Rectangle 3"/>
          <p:cNvSpPr>
            <a:spLocks noGrp="1" noChangeArrowheads="1"/>
          </p:cNvSpPr>
          <p:nvPr>
            <p:ph type="body" idx="1"/>
          </p:nvPr>
        </p:nvSpPr>
        <p:spPr/>
        <p:txBody>
          <a:bodyPr/>
          <a:lstStyle/>
          <a:p>
            <a:pPr algn="just" eaLnBrk="1" hangingPunct="1"/>
            <a:r>
              <a:rPr lang="en-US" sz="2800" smtClean="0">
                <a:latin typeface="Comic Sans MS" pitchFamily="66" charset="0"/>
              </a:rPr>
              <a:t>Second operation of the CALL instruction is to change the contents of the instruction pointer and, in some cases, the contents of the code segment register to contain the starting address of the procedure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8A4664F-65D4-4DB1-98E8-17BB293D3A8F}" type="slidenum">
              <a:rPr lang="en-US" altLang="en-US"/>
              <a:pPr>
                <a:defRPr/>
              </a:pPr>
              <a:t>9</a:t>
            </a:fld>
            <a:endParaRPr lang="en-US" altLang="en-US"/>
          </a:p>
        </p:txBody>
      </p:sp>
      <p:sp>
        <p:nvSpPr>
          <p:cNvPr id="62469" name="Rectangle 2"/>
          <p:cNvSpPr>
            <a:spLocks noGrp="1" noChangeArrowheads="1"/>
          </p:cNvSpPr>
          <p:nvPr>
            <p:ph type="title"/>
          </p:nvPr>
        </p:nvSpPr>
        <p:spPr/>
        <p:txBody>
          <a:bodyPr/>
          <a:lstStyle/>
          <a:p>
            <a:pPr eaLnBrk="1" hangingPunct="1"/>
            <a:r>
              <a:rPr lang="en-US" sz="3800" smtClean="0">
                <a:latin typeface="Comic Sans MS" pitchFamily="66" charset="0"/>
              </a:rPr>
              <a:t>The 8086 RET Instruction</a:t>
            </a:r>
          </a:p>
        </p:txBody>
      </p:sp>
      <p:sp>
        <p:nvSpPr>
          <p:cNvPr id="62470" name="Rectangle 3"/>
          <p:cNvSpPr>
            <a:spLocks noGrp="1" noChangeArrowheads="1"/>
          </p:cNvSpPr>
          <p:nvPr>
            <p:ph type="body" idx="1"/>
          </p:nvPr>
        </p:nvSpPr>
        <p:spPr>
          <a:xfrm>
            <a:off x="457200" y="1295400"/>
            <a:ext cx="8229600" cy="4876800"/>
          </a:xfrm>
        </p:spPr>
        <p:txBody>
          <a:bodyPr/>
          <a:lstStyle/>
          <a:p>
            <a:pPr algn="just" eaLnBrk="1" hangingPunct="1"/>
            <a:r>
              <a:rPr lang="en-US" sz="2600" smtClean="0">
                <a:latin typeface="Comic Sans MS" pitchFamily="66" charset="0"/>
              </a:rPr>
              <a:t>A return at the end of the procedure copies the value from the stack back to the instruction pointer to return execution to the calling program</a:t>
            </a:r>
          </a:p>
          <a:p>
            <a:pPr algn="just" eaLnBrk="1" hangingPunct="1"/>
            <a:endParaRPr lang="en-US" sz="2600" smtClean="0">
              <a:latin typeface="Comic Sans MS" pitchFamily="66" charset="0"/>
            </a:endParaRPr>
          </a:p>
          <a:p>
            <a:pPr algn="just" eaLnBrk="1" hangingPunct="1"/>
            <a:r>
              <a:rPr lang="en-US" sz="2600" smtClean="0">
                <a:latin typeface="Comic Sans MS" pitchFamily="66" charset="0"/>
              </a:rPr>
              <a:t>When the 8086 does a near call ,it saves the instruction pointer value for the instruction after the CALL on the stack</a:t>
            </a:r>
          </a:p>
          <a:p>
            <a:pPr algn="just" eaLnBrk="1" hangingPunct="1"/>
            <a:endParaRPr lang="en-US" sz="2600" smtClean="0">
              <a:latin typeface="Comic Sans MS" pitchFamily="66" charset="0"/>
            </a:endParaRPr>
          </a:p>
          <a:p>
            <a:pPr algn="just" eaLnBrk="1" hangingPunct="1"/>
            <a:r>
              <a:rPr lang="en-US" sz="2600" smtClean="0">
                <a:latin typeface="Comic Sans MS" pitchFamily="66" charset="0"/>
              </a:rPr>
              <a:t>When the 8086 does a </a:t>
            </a:r>
            <a:r>
              <a:rPr lang="en-US" sz="2600" b="1" i="1" smtClean="0">
                <a:latin typeface="Comic Sans MS" pitchFamily="66" charset="0"/>
              </a:rPr>
              <a:t>far</a:t>
            </a:r>
            <a:r>
              <a:rPr lang="en-US" sz="2600" smtClean="0">
                <a:latin typeface="Comic Sans MS" pitchFamily="66" charset="0"/>
              </a:rPr>
              <a:t> call, it saves the contents of both the instruction pointer and the code segment register on the stack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698</Words>
  <Application>Microsoft Office PowerPoint</Application>
  <PresentationFormat>On-screen Show (4:3)</PresentationFormat>
  <Paragraphs>228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Comic Sans MS</vt:lpstr>
      <vt:lpstr>Garamond</vt:lpstr>
      <vt:lpstr>Wingdings</vt:lpstr>
      <vt:lpstr>Office Theme</vt:lpstr>
      <vt:lpstr>Modular Programming</vt:lpstr>
      <vt:lpstr>Writing and using Procedures…</vt:lpstr>
      <vt:lpstr>PowerPoint Presentation</vt:lpstr>
      <vt:lpstr> </vt:lpstr>
      <vt:lpstr> </vt:lpstr>
      <vt:lpstr>The CALL Instruction Overview</vt:lpstr>
      <vt:lpstr>PowerPoint Presentation</vt:lpstr>
      <vt:lpstr>PowerPoint Presentation</vt:lpstr>
      <vt:lpstr>The 8086 RET Instruction</vt:lpstr>
      <vt:lpstr>PowerPoint Presentation</vt:lpstr>
      <vt:lpstr>PowerPoint Presentation</vt:lpstr>
      <vt:lpstr>Writing and Calling near procedures…</vt:lpstr>
      <vt:lpstr>PowerPoint Presentation</vt:lpstr>
      <vt:lpstr>Read 2 digit BCD and display using procedures…</vt:lpstr>
      <vt:lpstr>Assignment…</vt:lpstr>
      <vt:lpstr>Read 4 digit BCD(16 bits) and display using procedures…</vt:lpstr>
      <vt:lpstr>Assignment…</vt:lpstr>
      <vt:lpstr>Passing parameters to and from procedures</vt:lpstr>
      <vt:lpstr>Writing and Using Assembler Macros…</vt:lpstr>
      <vt:lpstr>Assignment… </vt:lpstr>
      <vt:lpstr>Defining and Calling a Macro Without Parameters…</vt:lpstr>
      <vt:lpstr>Example </vt:lpstr>
      <vt:lpstr>Passing Parameters to Macros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Modular Programming</dc:title>
  <dc:creator>shilpa m k</dc:creator>
  <cp:lastModifiedBy>Skanda</cp:lastModifiedBy>
  <cp:revision>6</cp:revision>
  <dcterms:created xsi:type="dcterms:W3CDTF">2017-07-28T06:11:34Z</dcterms:created>
  <dcterms:modified xsi:type="dcterms:W3CDTF">2019-12-29T09:21:59Z</dcterms:modified>
</cp:coreProperties>
</file>