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6"/>
  </p:notesMasterIdLst>
  <p:sldIdLst>
    <p:sldId id="256" r:id="rId2"/>
    <p:sldId id="257" r:id="rId3"/>
    <p:sldId id="258" r:id="rId4"/>
    <p:sldId id="259" r:id="rId5"/>
    <p:sldId id="261" r:id="rId6"/>
    <p:sldId id="296" r:id="rId7"/>
    <p:sldId id="300" r:id="rId8"/>
    <p:sldId id="263" r:id="rId9"/>
    <p:sldId id="297" r:id="rId10"/>
    <p:sldId id="298" r:id="rId11"/>
    <p:sldId id="299" r:id="rId12"/>
    <p:sldId id="301" r:id="rId13"/>
    <p:sldId id="264" r:id="rId14"/>
    <p:sldId id="280" r:id="rId15"/>
  </p:sldIdLst>
  <p:sldSz cx="9144000" cy="5143500" type="screen16x9"/>
  <p:notesSz cx="6858000" cy="9144000"/>
  <p:embeddedFontLst>
    <p:embeddedFont>
      <p:font typeface="Roboto Slab" panose="020B0604020202020204" charset="0"/>
      <p:regular r:id="rId17"/>
      <p:bold r:id="rId18"/>
    </p:embeddedFont>
    <p:embeddedFont>
      <p:font typeface="Source Sans Pro" panose="020B0503030403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4A3C36-8A50-4F2F-A108-99E631F23233}" v="10" dt="2021-05-21T05:35:47.687"/>
  </p1510:revLst>
</p1510:revInfo>
</file>

<file path=ppt/tableStyles.xml><?xml version="1.0" encoding="utf-8"?>
<a:tblStyleLst xmlns:a="http://schemas.openxmlformats.org/drawingml/2006/main" def="{83ECFCF9-EB90-4EA4-BA1D-B0166F391BF1}">
  <a:tblStyle styleId="{83ECFCF9-EB90-4EA4-BA1D-B0166F391BF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E74B0BC-8218-4BC4-B384-D648047DA53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k Abdullah Adnan" userId="cc2ca21fe1d568c8" providerId="LiveId" clId="{C44A3C36-8A50-4F2F-A108-99E631F23233}"/>
    <pc:docChg chg="custSel addSld delSld modSld">
      <pc:chgData name="Shaik Abdullah Adnan" userId="cc2ca21fe1d568c8" providerId="LiveId" clId="{C44A3C36-8A50-4F2F-A108-99E631F23233}" dt="2021-05-21T05:43:31.182" v="135" actId="2696"/>
      <pc:docMkLst>
        <pc:docMk/>
      </pc:docMkLst>
      <pc:sldChg chg="modSp mod">
        <pc:chgData name="Shaik Abdullah Adnan" userId="cc2ca21fe1d568c8" providerId="LiveId" clId="{C44A3C36-8A50-4F2F-A108-99E631F23233}" dt="2021-05-21T05:36:56.708" v="111" actId="1076"/>
        <pc:sldMkLst>
          <pc:docMk/>
          <pc:sldMk cId="0" sldId="256"/>
        </pc:sldMkLst>
        <pc:spChg chg="mod">
          <ac:chgData name="Shaik Abdullah Adnan" userId="cc2ca21fe1d568c8" providerId="LiveId" clId="{C44A3C36-8A50-4F2F-A108-99E631F23233}" dt="2021-05-21T05:36:53.038" v="110" actId="1076"/>
          <ac:spMkLst>
            <pc:docMk/>
            <pc:sldMk cId="0" sldId="256"/>
            <ac:spMk id="2" creationId="{8202AE40-42FA-4C4C-B724-53F271449126}"/>
          </ac:spMkLst>
        </pc:spChg>
        <pc:spChg chg="mod">
          <ac:chgData name="Shaik Abdullah Adnan" userId="cc2ca21fe1d568c8" providerId="LiveId" clId="{C44A3C36-8A50-4F2F-A108-99E631F23233}" dt="2021-05-21T05:36:56.708" v="111" actId="1076"/>
          <ac:spMkLst>
            <pc:docMk/>
            <pc:sldMk cId="0" sldId="256"/>
            <ac:spMk id="70" creationId="{00000000-0000-0000-0000-000000000000}"/>
          </ac:spMkLst>
        </pc:spChg>
      </pc:sldChg>
      <pc:sldChg chg="modSp mod">
        <pc:chgData name="Shaik Abdullah Adnan" userId="cc2ca21fe1d568c8" providerId="LiveId" clId="{C44A3C36-8A50-4F2F-A108-99E631F23233}" dt="2021-05-21T05:37:41.887" v="118" actId="1076"/>
        <pc:sldMkLst>
          <pc:docMk/>
          <pc:sldMk cId="0" sldId="258"/>
        </pc:sldMkLst>
        <pc:spChg chg="mod">
          <ac:chgData name="Shaik Abdullah Adnan" userId="cc2ca21fe1d568c8" providerId="LiveId" clId="{C44A3C36-8A50-4F2F-A108-99E631F23233}" dt="2021-05-21T05:37:41.887" v="118" actId="1076"/>
          <ac:spMkLst>
            <pc:docMk/>
            <pc:sldMk cId="0" sldId="258"/>
            <ac:spMk id="2" creationId="{1433766D-9BBC-4040-8EFA-CC29DBE6B725}"/>
          </ac:spMkLst>
        </pc:spChg>
        <pc:spChg chg="mod">
          <ac:chgData name="Shaik Abdullah Adnan" userId="cc2ca21fe1d568c8" providerId="LiveId" clId="{C44A3C36-8A50-4F2F-A108-99E631F23233}" dt="2021-05-21T05:37:36.983" v="117" actId="1076"/>
          <ac:spMkLst>
            <pc:docMk/>
            <pc:sldMk cId="0" sldId="258"/>
            <ac:spMk id="3" creationId="{CD320A1D-62AA-4E68-B6EC-4F990E8FC005}"/>
          </ac:spMkLst>
        </pc:spChg>
        <pc:spChg chg="mod">
          <ac:chgData name="Shaik Abdullah Adnan" userId="cc2ca21fe1d568c8" providerId="LiveId" clId="{C44A3C36-8A50-4F2F-A108-99E631F23233}" dt="2021-05-21T05:37:29.528" v="116" actId="1076"/>
          <ac:spMkLst>
            <pc:docMk/>
            <pc:sldMk cId="0" sldId="258"/>
            <ac:spMk id="4" creationId="{152FB2B1-32E3-4314-8D41-27BDB3B89AA2}"/>
          </ac:spMkLst>
        </pc:spChg>
      </pc:sldChg>
      <pc:sldChg chg="modSp mod">
        <pc:chgData name="Shaik Abdullah Adnan" userId="cc2ca21fe1d568c8" providerId="LiveId" clId="{C44A3C36-8A50-4F2F-A108-99E631F23233}" dt="2021-05-21T05:38:02.992" v="119" actId="1076"/>
        <pc:sldMkLst>
          <pc:docMk/>
          <pc:sldMk cId="0" sldId="259"/>
        </pc:sldMkLst>
        <pc:spChg chg="mod">
          <ac:chgData name="Shaik Abdullah Adnan" userId="cc2ca21fe1d568c8" providerId="LiveId" clId="{C44A3C36-8A50-4F2F-A108-99E631F23233}" dt="2021-05-21T05:38:02.992" v="119" actId="1076"/>
          <ac:spMkLst>
            <pc:docMk/>
            <pc:sldMk cId="0" sldId="259"/>
            <ac:spMk id="2" creationId="{278AACBC-7C31-4AE6-A56A-9BEF11785E92}"/>
          </ac:spMkLst>
        </pc:spChg>
      </pc:sldChg>
      <pc:sldChg chg="addSp delSp modSp mod">
        <pc:chgData name="Shaik Abdullah Adnan" userId="cc2ca21fe1d568c8" providerId="LiveId" clId="{C44A3C36-8A50-4F2F-A108-99E631F23233}" dt="2021-05-21T05:09:53.474" v="56" actId="20577"/>
        <pc:sldMkLst>
          <pc:docMk/>
          <pc:sldMk cId="0" sldId="263"/>
        </pc:sldMkLst>
        <pc:spChg chg="add mod">
          <ac:chgData name="Shaik Abdullah Adnan" userId="cc2ca21fe1d568c8" providerId="LiveId" clId="{C44A3C36-8A50-4F2F-A108-99E631F23233}" dt="2021-05-21T05:08:39.789" v="35" actId="1076"/>
          <ac:spMkLst>
            <pc:docMk/>
            <pc:sldMk cId="0" sldId="263"/>
            <ac:spMk id="7" creationId="{FB6C0351-5FAB-441E-9342-79C569D72318}"/>
          </ac:spMkLst>
        </pc:spChg>
        <pc:spChg chg="add mod">
          <ac:chgData name="Shaik Abdullah Adnan" userId="cc2ca21fe1d568c8" providerId="LiveId" clId="{C44A3C36-8A50-4F2F-A108-99E631F23233}" dt="2021-05-21T05:09:53.474" v="56" actId="20577"/>
          <ac:spMkLst>
            <pc:docMk/>
            <pc:sldMk cId="0" sldId="263"/>
            <ac:spMk id="10" creationId="{BF181037-95A5-4612-9470-B269D1A3FCE2}"/>
          </ac:spMkLst>
        </pc:spChg>
        <pc:picChg chg="add del mod">
          <ac:chgData name="Shaik Abdullah Adnan" userId="cc2ca21fe1d568c8" providerId="LiveId" clId="{C44A3C36-8A50-4F2F-A108-99E631F23233}" dt="2021-05-21T05:04:06.788" v="9" actId="21"/>
          <ac:picMkLst>
            <pc:docMk/>
            <pc:sldMk cId="0" sldId="263"/>
            <ac:picMk id="4" creationId="{6B206058-C687-4DE5-A357-1D7A15BB1BA6}"/>
          </ac:picMkLst>
        </pc:picChg>
        <pc:picChg chg="add mod">
          <ac:chgData name="Shaik Abdullah Adnan" userId="cc2ca21fe1d568c8" providerId="LiveId" clId="{C44A3C36-8A50-4F2F-A108-99E631F23233}" dt="2021-05-21T05:09:24.039" v="41" actId="1076"/>
          <ac:picMkLst>
            <pc:docMk/>
            <pc:sldMk cId="0" sldId="263"/>
            <ac:picMk id="5" creationId="{C5CDAF81-0641-4680-8009-05663B14C9F5}"/>
          </ac:picMkLst>
        </pc:picChg>
        <pc:picChg chg="add mod">
          <ac:chgData name="Shaik Abdullah Adnan" userId="cc2ca21fe1d568c8" providerId="LiveId" clId="{C44A3C36-8A50-4F2F-A108-99E631F23233}" dt="2021-05-21T05:09:25.846" v="42" actId="1076"/>
          <ac:picMkLst>
            <pc:docMk/>
            <pc:sldMk cId="0" sldId="263"/>
            <ac:picMk id="8" creationId="{3ACB2D54-1AB0-464E-845B-4513120A2D5A}"/>
          </ac:picMkLst>
        </pc:picChg>
      </pc:sldChg>
      <pc:sldChg chg="addSp modSp mod">
        <pc:chgData name="Shaik Abdullah Adnan" userId="cc2ca21fe1d568c8" providerId="LiveId" clId="{C44A3C36-8A50-4F2F-A108-99E631F23233}" dt="2021-05-21T05:06:46.974" v="20" actId="5793"/>
        <pc:sldMkLst>
          <pc:docMk/>
          <pc:sldMk cId="0" sldId="264"/>
        </pc:sldMkLst>
        <pc:spChg chg="add mod">
          <ac:chgData name="Shaik Abdullah Adnan" userId="cc2ca21fe1d568c8" providerId="LiveId" clId="{C44A3C36-8A50-4F2F-A108-99E631F23233}" dt="2021-05-21T05:06:46.974" v="20" actId="5793"/>
          <ac:spMkLst>
            <pc:docMk/>
            <pc:sldMk cId="0" sldId="264"/>
            <ac:spMk id="5" creationId="{26EE0EF0-1DAF-4884-A0F2-02ED9BD0281B}"/>
          </ac:spMkLst>
        </pc:spChg>
      </pc:sldChg>
      <pc:sldChg chg="del">
        <pc:chgData name="Shaik Abdullah Adnan" userId="cc2ca21fe1d568c8" providerId="LiveId" clId="{C44A3C36-8A50-4F2F-A108-99E631F23233}" dt="2021-05-21T05:43:31.182" v="135" actId="2696"/>
        <pc:sldMkLst>
          <pc:docMk/>
          <pc:sldMk cId="0" sldId="279"/>
        </pc:sldMkLst>
      </pc:sldChg>
      <pc:sldChg chg="modSp mod">
        <pc:chgData name="Shaik Abdullah Adnan" userId="cc2ca21fe1d568c8" providerId="LiveId" clId="{C44A3C36-8A50-4F2F-A108-99E631F23233}" dt="2021-05-21T05:39:52.038" v="134" actId="1076"/>
        <pc:sldMkLst>
          <pc:docMk/>
          <pc:sldMk cId="0" sldId="280"/>
        </pc:sldMkLst>
        <pc:spChg chg="mod">
          <ac:chgData name="Shaik Abdullah Adnan" userId="cc2ca21fe1d568c8" providerId="LiveId" clId="{C44A3C36-8A50-4F2F-A108-99E631F23233}" dt="2021-05-21T05:39:14.994" v="130" actId="1076"/>
          <ac:spMkLst>
            <pc:docMk/>
            <pc:sldMk cId="0" sldId="280"/>
            <ac:spMk id="386" creationId="{00000000-0000-0000-0000-000000000000}"/>
          </ac:spMkLst>
        </pc:spChg>
        <pc:spChg chg="mod">
          <ac:chgData name="Shaik Abdullah Adnan" userId="cc2ca21fe1d568c8" providerId="LiveId" clId="{C44A3C36-8A50-4F2F-A108-99E631F23233}" dt="2021-05-21T05:39:52.038" v="134" actId="1076"/>
          <ac:spMkLst>
            <pc:docMk/>
            <pc:sldMk cId="0" sldId="280"/>
            <ac:spMk id="387" creationId="{00000000-0000-0000-0000-000000000000}"/>
          </ac:spMkLst>
        </pc:spChg>
      </pc:sldChg>
      <pc:sldChg chg="addSp delSp modSp mod">
        <pc:chgData name="Shaik Abdullah Adnan" userId="cc2ca21fe1d568c8" providerId="LiveId" clId="{C44A3C36-8A50-4F2F-A108-99E631F23233}" dt="2021-05-21T05:38:21.449" v="121" actId="1076"/>
        <pc:sldMkLst>
          <pc:docMk/>
          <pc:sldMk cId="531698084" sldId="296"/>
        </pc:sldMkLst>
        <pc:picChg chg="del">
          <ac:chgData name="Shaik Abdullah Adnan" userId="cc2ca21fe1d568c8" providerId="LiveId" clId="{C44A3C36-8A50-4F2F-A108-99E631F23233}" dt="2021-05-21T05:03:45.592" v="6" actId="21"/>
          <ac:picMkLst>
            <pc:docMk/>
            <pc:sldMk cId="531698084" sldId="296"/>
            <ac:picMk id="3" creationId="{B6295BB8-3D6C-4BAE-8AF6-D1FEDCF1FA34}"/>
          </ac:picMkLst>
        </pc:picChg>
        <pc:picChg chg="add mod">
          <ac:chgData name="Shaik Abdullah Adnan" userId="cc2ca21fe1d568c8" providerId="LiveId" clId="{C44A3C36-8A50-4F2F-A108-99E631F23233}" dt="2021-05-21T05:38:21.449" v="121" actId="1076"/>
          <ac:picMkLst>
            <pc:docMk/>
            <pc:sldMk cId="531698084" sldId="296"/>
            <ac:picMk id="5" creationId="{4C30391B-5C64-4112-B3D5-8B172FAD9E7A}"/>
          </ac:picMkLst>
        </pc:picChg>
      </pc:sldChg>
      <pc:sldChg chg="addSp delSp modSp mod">
        <pc:chgData name="Shaik Abdullah Adnan" userId="cc2ca21fe1d568c8" providerId="LiveId" clId="{C44A3C36-8A50-4F2F-A108-99E631F23233}" dt="2021-05-21T05:32:03.176" v="71" actId="1076"/>
        <pc:sldMkLst>
          <pc:docMk/>
          <pc:sldMk cId="2123877836" sldId="297"/>
        </pc:sldMkLst>
        <pc:spChg chg="add mod">
          <ac:chgData name="Shaik Abdullah Adnan" userId="cc2ca21fe1d568c8" providerId="LiveId" clId="{C44A3C36-8A50-4F2F-A108-99E631F23233}" dt="2021-05-21T05:32:03.176" v="71" actId="1076"/>
          <ac:spMkLst>
            <pc:docMk/>
            <pc:sldMk cId="2123877836" sldId="297"/>
            <ac:spMk id="6" creationId="{277486BE-4516-472C-A2E0-4D7136EDD96D}"/>
          </ac:spMkLst>
        </pc:spChg>
        <pc:picChg chg="add del mod">
          <ac:chgData name="Shaik Abdullah Adnan" userId="cc2ca21fe1d568c8" providerId="LiveId" clId="{C44A3C36-8A50-4F2F-A108-99E631F23233}" dt="2021-05-21T05:04:20.768" v="11" actId="21"/>
          <ac:picMkLst>
            <pc:docMk/>
            <pc:sldMk cId="2123877836" sldId="297"/>
            <ac:picMk id="3" creationId="{C919A51A-3B3C-4ACB-955E-18CDC7E62951}"/>
          </ac:picMkLst>
        </pc:picChg>
        <pc:picChg chg="add mod">
          <ac:chgData name="Shaik Abdullah Adnan" userId="cc2ca21fe1d568c8" providerId="LiveId" clId="{C44A3C36-8A50-4F2F-A108-99E631F23233}" dt="2021-05-21T05:31:28.224" v="68" actId="1076"/>
          <ac:picMkLst>
            <pc:docMk/>
            <pc:sldMk cId="2123877836" sldId="297"/>
            <ac:picMk id="4" creationId="{552D900A-417B-4F5A-BF53-EAEA85805C3F}"/>
          </ac:picMkLst>
        </pc:picChg>
      </pc:sldChg>
      <pc:sldChg chg="addSp modSp mod">
        <pc:chgData name="Shaik Abdullah Adnan" userId="cc2ca21fe1d568c8" providerId="LiveId" clId="{C44A3C36-8A50-4F2F-A108-99E631F23233}" dt="2021-05-21T05:33:52.670" v="92" actId="1076"/>
        <pc:sldMkLst>
          <pc:docMk/>
          <pc:sldMk cId="824875547" sldId="298"/>
        </pc:sldMkLst>
        <pc:spChg chg="add mod">
          <ac:chgData name="Shaik Abdullah Adnan" userId="cc2ca21fe1d568c8" providerId="LiveId" clId="{C44A3C36-8A50-4F2F-A108-99E631F23233}" dt="2021-05-21T05:33:52.670" v="92" actId="1076"/>
          <ac:spMkLst>
            <pc:docMk/>
            <pc:sldMk cId="824875547" sldId="298"/>
            <ac:spMk id="5" creationId="{4427A2FA-099B-489A-86BA-5E250811AD20}"/>
          </ac:spMkLst>
        </pc:spChg>
        <pc:picChg chg="add mod">
          <ac:chgData name="Shaik Abdullah Adnan" userId="cc2ca21fe1d568c8" providerId="LiveId" clId="{C44A3C36-8A50-4F2F-A108-99E631F23233}" dt="2021-05-21T05:32:22.942" v="73" actId="1076"/>
          <ac:picMkLst>
            <pc:docMk/>
            <pc:sldMk cId="824875547" sldId="298"/>
            <ac:picMk id="3" creationId="{91C35FD9-DE4B-4AB4-8E9B-C9217DAD4223}"/>
          </ac:picMkLst>
        </pc:picChg>
      </pc:sldChg>
      <pc:sldChg chg="addSp modSp mod">
        <pc:chgData name="Shaik Abdullah Adnan" userId="cc2ca21fe1d568c8" providerId="LiveId" clId="{C44A3C36-8A50-4F2F-A108-99E631F23233}" dt="2021-05-21T05:35:08.682" v="101" actId="1076"/>
        <pc:sldMkLst>
          <pc:docMk/>
          <pc:sldMk cId="4213513303" sldId="299"/>
        </pc:sldMkLst>
        <pc:spChg chg="add mod">
          <ac:chgData name="Shaik Abdullah Adnan" userId="cc2ca21fe1d568c8" providerId="LiveId" clId="{C44A3C36-8A50-4F2F-A108-99E631F23233}" dt="2021-05-21T05:35:08.682" v="101" actId="1076"/>
          <ac:spMkLst>
            <pc:docMk/>
            <pc:sldMk cId="4213513303" sldId="299"/>
            <ac:spMk id="5" creationId="{3887E8EA-A8D5-4B95-B483-02C33BB7892F}"/>
          </ac:spMkLst>
        </pc:spChg>
        <pc:picChg chg="add mod">
          <ac:chgData name="Shaik Abdullah Adnan" userId="cc2ca21fe1d568c8" providerId="LiveId" clId="{C44A3C36-8A50-4F2F-A108-99E631F23233}" dt="2021-05-21T05:34:48.276" v="99" actId="1076"/>
          <ac:picMkLst>
            <pc:docMk/>
            <pc:sldMk cId="4213513303" sldId="299"/>
            <ac:picMk id="3" creationId="{C14C3D16-054F-4BEA-B473-9660428FC98C}"/>
          </ac:picMkLst>
        </pc:picChg>
      </pc:sldChg>
      <pc:sldChg chg="addSp delSp modSp mod">
        <pc:chgData name="Shaik Abdullah Adnan" userId="cc2ca21fe1d568c8" providerId="LiveId" clId="{C44A3C36-8A50-4F2F-A108-99E631F23233}" dt="2021-05-21T05:38:16.439" v="120" actId="1076"/>
        <pc:sldMkLst>
          <pc:docMk/>
          <pc:sldMk cId="1621824983" sldId="300"/>
        </pc:sldMkLst>
        <pc:picChg chg="add mod">
          <ac:chgData name="Shaik Abdullah Adnan" userId="cc2ca21fe1d568c8" providerId="LiveId" clId="{C44A3C36-8A50-4F2F-A108-99E631F23233}" dt="2021-05-21T05:38:16.439" v="120" actId="1076"/>
          <ac:picMkLst>
            <pc:docMk/>
            <pc:sldMk cId="1621824983" sldId="300"/>
            <ac:picMk id="5" creationId="{714351F0-6240-4FAB-BB0C-0E08CBAE0183}"/>
          </ac:picMkLst>
        </pc:picChg>
        <pc:picChg chg="del mod">
          <ac:chgData name="Shaik Abdullah Adnan" userId="cc2ca21fe1d568c8" providerId="LiveId" clId="{C44A3C36-8A50-4F2F-A108-99E631F23233}" dt="2021-05-21T05:04:03.362" v="8" actId="21"/>
          <ac:picMkLst>
            <pc:docMk/>
            <pc:sldMk cId="1621824983" sldId="300"/>
            <ac:picMk id="7" creationId="{13EC0E99-AD85-48C7-9256-25EB82121E24}"/>
          </ac:picMkLst>
        </pc:picChg>
      </pc:sldChg>
      <pc:sldChg chg="addSp modSp new mod">
        <pc:chgData name="Shaik Abdullah Adnan" userId="cc2ca21fe1d568c8" providerId="LiveId" clId="{C44A3C36-8A50-4F2F-A108-99E631F23233}" dt="2021-05-21T05:36:17.054" v="109" actId="1076"/>
        <pc:sldMkLst>
          <pc:docMk/>
          <pc:sldMk cId="3736037994" sldId="301"/>
        </pc:sldMkLst>
        <pc:spChg chg="add mod">
          <ac:chgData name="Shaik Abdullah Adnan" userId="cc2ca21fe1d568c8" providerId="LiveId" clId="{C44A3C36-8A50-4F2F-A108-99E631F23233}" dt="2021-05-21T05:36:17.054" v="109" actId="1076"/>
          <ac:spMkLst>
            <pc:docMk/>
            <pc:sldMk cId="3736037994" sldId="301"/>
            <ac:spMk id="6" creationId="{DCAABBC8-BBC7-447D-9538-3EA8FDC946D7}"/>
          </ac:spMkLst>
        </pc:spChg>
        <pc:picChg chg="add mod">
          <ac:chgData name="Shaik Abdullah Adnan" userId="cc2ca21fe1d568c8" providerId="LiveId" clId="{C44A3C36-8A50-4F2F-A108-99E631F23233}" dt="2021-05-21T05:36:03.088" v="107" actId="1076"/>
          <ac:picMkLst>
            <pc:docMk/>
            <pc:sldMk cId="3736037994" sldId="301"/>
            <ac:picMk id="4" creationId="{2A9A908A-0CEC-4377-9F32-FD2256A8DFB3}"/>
          </ac:picMkLst>
        </pc:picChg>
      </pc:sldChg>
      <pc:sldMasterChg chg="delSldLayout">
        <pc:chgData name="Shaik Abdullah Adnan" userId="cc2ca21fe1d568c8" providerId="LiveId" clId="{C44A3C36-8A50-4F2F-A108-99E631F23233}" dt="2021-05-21T05:43:31.182" v="135" actId="2696"/>
        <pc:sldMasterMkLst>
          <pc:docMk/>
          <pc:sldMasterMk cId="0" sldId="2147483658"/>
        </pc:sldMasterMkLst>
        <pc:sldLayoutChg chg="del">
          <pc:chgData name="Shaik Abdullah Adnan" userId="cc2ca21fe1d568c8" providerId="LiveId" clId="{C44A3C36-8A50-4F2F-A108-99E631F23233}" dt="2021-05-21T05:43:31.182" v="135" actId="2696"/>
          <pc:sldLayoutMkLst>
            <pc:docMk/>
            <pc:sldMasterMk cId="0" sldId="2147483658"/>
            <pc:sldLayoutMk cId="0" sldId="214748365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7813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024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8987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8487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99580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2126512" y="1145892"/>
            <a:ext cx="5402338" cy="115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400" dirty="0"/>
              <a:t>T</a:t>
            </a:r>
            <a:r>
              <a:rPr lang="en-IN" sz="5400" dirty="0"/>
              <a:t>witter Data Analysis</a:t>
            </a:r>
            <a:endParaRPr sz="5400" dirty="0"/>
          </a:p>
        </p:txBody>
      </p:sp>
      <p:sp>
        <p:nvSpPr>
          <p:cNvPr id="2" name="TextBox 1">
            <a:extLst>
              <a:ext uri="{FF2B5EF4-FFF2-40B4-BE49-F238E27FC236}">
                <a16:creationId xmlns:a16="http://schemas.microsoft.com/office/drawing/2014/main" id="{8202AE40-42FA-4C4C-B724-53F271449126}"/>
              </a:ext>
            </a:extLst>
          </p:cNvPr>
          <p:cNvSpPr txBox="1"/>
          <p:nvPr/>
        </p:nvSpPr>
        <p:spPr>
          <a:xfrm>
            <a:off x="3544841" y="3214369"/>
            <a:ext cx="4132521" cy="954107"/>
          </a:xfrm>
          <a:prstGeom prst="rect">
            <a:avLst/>
          </a:prstGeom>
          <a:noFill/>
        </p:spPr>
        <p:txBody>
          <a:bodyPr wrap="square" rtlCol="0">
            <a:spAutoFit/>
          </a:bodyPr>
          <a:lstStyle/>
          <a:p>
            <a:pPr algn="r"/>
            <a:r>
              <a:rPr lang="en-US" dirty="0">
                <a:solidFill>
                  <a:schemeClr val="tx1"/>
                </a:solidFill>
                <a:latin typeface="Roboto Slab" panose="020B0604020202020204" charset="0"/>
                <a:ea typeface="Roboto Slab" panose="020B0604020202020204" charset="0"/>
              </a:rPr>
              <a:t>By : Mohammed Abdul Mateen (160118737-023)</a:t>
            </a:r>
          </a:p>
          <a:p>
            <a:pPr algn="r"/>
            <a:r>
              <a:rPr lang="en-US" dirty="0">
                <a:solidFill>
                  <a:schemeClr val="tx1"/>
                </a:solidFill>
                <a:latin typeface="Roboto Slab" panose="020B0604020202020204" charset="0"/>
                <a:ea typeface="Roboto Slab" panose="020B0604020202020204" charset="0"/>
              </a:rPr>
              <a:t>Shaik Abdullah Adnan (160118737-024)</a:t>
            </a:r>
          </a:p>
          <a:p>
            <a:pPr algn="r"/>
            <a:r>
              <a:rPr lang="en-US" dirty="0">
                <a:solidFill>
                  <a:schemeClr val="tx1"/>
                </a:solidFill>
                <a:latin typeface="Roboto Slab" panose="020B0604020202020204" charset="0"/>
                <a:ea typeface="Roboto Slab" panose="020B0604020202020204" charset="0"/>
              </a:rPr>
              <a:t>Guided By: Dr. K. Radhika</a:t>
            </a:r>
          </a:p>
          <a:p>
            <a:pPr algn="r"/>
            <a:r>
              <a:rPr lang="en-US" dirty="0">
                <a:solidFill>
                  <a:schemeClr val="tx1"/>
                </a:solidFill>
                <a:latin typeface="Roboto Slab" panose="020B0604020202020204" charset="0"/>
                <a:ea typeface="Roboto Slab" panose="020B0604020202020204" charset="0"/>
              </a:rPr>
              <a:t>HOD, IT Dept.</a:t>
            </a:r>
            <a:endParaRPr lang="en-IN" dirty="0">
              <a:solidFill>
                <a:schemeClr val="tx1"/>
              </a:solidFill>
              <a:latin typeface="Roboto Slab" panose="020B0604020202020204" charset="0"/>
              <a:ea typeface="Roboto Slab"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Picture 2" descr="Chart, bar chart&#10;&#10;Description automatically generated">
            <a:extLst>
              <a:ext uri="{FF2B5EF4-FFF2-40B4-BE49-F238E27FC236}">
                <a16:creationId xmlns:a16="http://schemas.microsoft.com/office/drawing/2014/main" id="{91C35FD9-DE4B-4AB4-8E9B-C9217DAD4223}"/>
              </a:ext>
            </a:extLst>
          </p:cNvPr>
          <p:cNvPicPr/>
          <p:nvPr/>
        </p:nvPicPr>
        <p:blipFill>
          <a:blip r:embed="rId3"/>
          <a:stretch>
            <a:fillRect/>
          </a:stretch>
        </p:blipFill>
        <p:spPr>
          <a:xfrm>
            <a:off x="1201244" y="315097"/>
            <a:ext cx="6388045" cy="4204233"/>
          </a:xfrm>
          <a:prstGeom prst="rect">
            <a:avLst/>
          </a:prstGeom>
        </p:spPr>
      </p:pic>
      <p:sp>
        <p:nvSpPr>
          <p:cNvPr id="5" name="TextBox 4">
            <a:extLst>
              <a:ext uri="{FF2B5EF4-FFF2-40B4-BE49-F238E27FC236}">
                <a16:creationId xmlns:a16="http://schemas.microsoft.com/office/drawing/2014/main" id="{4427A2FA-099B-489A-86BA-5E250811AD20}"/>
              </a:ext>
            </a:extLst>
          </p:cNvPr>
          <p:cNvSpPr txBox="1"/>
          <p:nvPr/>
        </p:nvSpPr>
        <p:spPr>
          <a:xfrm>
            <a:off x="3300293" y="4519330"/>
            <a:ext cx="3108191" cy="307777"/>
          </a:xfrm>
          <a:prstGeom prst="rect">
            <a:avLst/>
          </a:prstGeom>
          <a:noFill/>
        </p:spPr>
        <p:txBody>
          <a:bodyPr wrap="square">
            <a:spAutoFit/>
          </a:bodyPr>
          <a:lstStyle/>
          <a:p>
            <a:r>
              <a:rPr lang="en-IN" sz="1400" dirty="0">
                <a:solidFill>
                  <a:srgbClr val="000000"/>
                </a:solidFill>
                <a:effectLst/>
                <a:latin typeface="Times New Roman" panose="02020603050405020304" pitchFamily="18" charset="0"/>
                <a:ea typeface="Times New Roman" panose="02020603050405020304" pitchFamily="18" charset="0"/>
              </a:rPr>
              <a:t>Visualization the sentiment of tweets</a:t>
            </a:r>
            <a:endParaRPr lang="en-IN" dirty="0"/>
          </a:p>
        </p:txBody>
      </p:sp>
    </p:spTree>
    <p:extLst>
      <p:ext uri="{BB962C8B-B14F-4D97-AF65-F5344CB8AC3E}">
        <p14:creationId xmlns:p14="http://schemas.microsoft.com/office/powerpoint/2010/main" val="824875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3" name="Picture 2" descr="Chart, pie chart&#10;&#10;Description automatically generated">
            <a:extLst>
              <a:ext uri="{FF2B5EF4-FFF2-40B4-BE49-F238E27FC236}">
                <a16:creationId xmlns:a16="http://schemas.microsoft.com/office/drawing/2014/main" id="{C14C3D16-054F-4BEA-B473-9660428FC98C}"/>
              </a:ext>
            </a:extLst>
          </p:cNvPr>
          <p:cNvPicPr/>
          <p:nvPr/>
        </p:nvPicPr>
        <p:blipFill>
          <a:blip r:embed="rId3"/>
          <a:stretch>
            <a:fillRect/>
          </a:stretch>
        </p:blipFill>
        <p:spPr>
          <a:xfrm>
            <a:off x="1875795" y="652955"/>
            <a:ext cx="5392410" cy="3837589"/>
          </a:xfrm>
          <a:prstGeom prst="rect">
            <a:avLst/>
          </a:prstGeom>
        </p:spPr>
      </p:pic>
      <p:sp>
        <p:nvSpPr>
          <p:cNvPr id="5" name="TextBox 4">
            <a:extLst>
              <a:ext uri="{FF2B5EF4-FFF2-40B4-BE49-F238E27FC236}">
                <a16:creationId xmlns:a16="http://schemas.microsoft.com/office/drawing/2014/main" id="{3887E8EA-A8D5-4B95-B483-02C33BB7892F}"/>
              </a:ext>
            </a:extLst>
          </p:cNvPr>
          <p:cNvSpPr txBox="1"/>
          <p:nvPr/>
        </p:nvSpPr>
        <p:spPr>
          <a:xfrm>
            <a:off x="2286000" y="4596155"/>
            <a:ext cx="4572000" cy="307392"/>
          </a:xfrm>
          <a:prstGeom prst="rect">
            <a:avLst/>
          </a:prstGeom>
          <a:noFill/>
        </p:spPr>
        <p:txBody>
          <a:bodyPr wrap="square">
            <a:spAutoFit/>
          </a:bodyPr>
          <a:lstStyle/>
          <a:p>
            <a:pPr marL="6350" marR="45085" indent="-6350" algn="ctr">
              <a:lnSpc>
                <a:spcPct val="107000"/>
              </a:lnSpc>
              <a:spcAft>
                <a:spcPts val="800"/>
              </a:spcAft>
            </a:pPr>
            <a:r>
              <a:rPr lang="en-IN" sz="1400" dirty="0">
                <a:solidFill>
                  <a:srgbClr val="000000"/>
                </a:solidFill>
                <a:effectLst/>
                <a:latin typeface="Times New Roman" panose="02020603050405020304" pitchFamily="18" charset="0"/>
                <a:ea typeface="Times New Roman" panose="02020603050405020304" pitchFamily="18" charset="0"/>
              </a:rPr>
              <a:t>Pie-chart visualization of the score</a:t>
            </a:r>
          </a:p>
        </p:txBody>
      </p:sp>
    </p:spTree>
    <p:extLst>
      <p:ext uri="{BB962C8B-B14F-4D97-AF65-F5344CB8AC3E}">
        <p14:creationId xmlns:p14="http://schemas.microsoft.com/office/powerpoint/2010/main" val="4213513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C7FBC-A433-4834-B5CB-D58D947BEB63}"/>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8760C5B-1180-4AC2-B072-91BAC39D7D42}"/>
              </a:ext>
            </a:extLst>
          </p:cNvPr>
          <p:cNvSpPr>
            <a:spLocks noGrp="1"/>
          </p:cNvSpPr>
          <p:nvPr>
            <p:ph type="subTitle" idx="1"/>
          </p:nvPr>
        </p:nvSpPr>
        <p:spPr/>
        <p:txBody>
          <a:bodyPr/>
          <a:lstStyle/>
          <a:p>
            <a:endParaRPr lang="en-IN"/>
          </a:p>
        </p:txBody>
      </p:sp>
      <p:pic>
        <p:nvPicPr>
          <p:cNvPr id="4" name="Picture 3" descr="Chart, histogram&#10;&#10;Description automatically generated">
            <a:extLst>
              <a:ext uri="{FF2B5EF4-FFF2-40B4-BE49-F238E27FC236}">
                <a16:creationId xmlns:a16="http://schemas.microsoft.com/office/drawing/2014/main" id="{2A9A908A-0CEC-4377-9F32-FD2256A8DFB3}"/>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84525" y="207470"/>
            <a:ext cx="9144000" cy="4295374"/>
          </a:xfrm>
          <a:prstGeom prst="rect">
            <a:avLst/>
          </a:prstGeom>
          <a:noFill/>
          <a:ln>
            <a:noFill/>
          </a:ln>
        </p:spPr>
      </p:pic>
      <p:sp>
        <p:nvSpPr>
          <p:cNvPr id="6" name="TextBox 5">
            <a:extLst>
              <a:ext uri="{FF2B5EF4-FFF2-40B4-BE49-F238E27FC236}">
                <a16:creationId xmlns:a16="http://schemas.microsoft.com/office/drawing/2014/main" id="{DCAABBC8-BBC7-447D-9538-3EA8FDC946D7}"/>
              </a:ext>
            </a:extLst>
          </p:cNvPr>
          <p:cNvSpPr txBox="1"/>
          <p:nvPr/>
        </p:nvSpPr>
        <p:spPr>
          <a:xfrm>
            <a:off x="3536576" y="4599761"/>
            <a:ext cx="4614262" cy="307777"/>
          </a:xfrm>
          <a:prstGeom prst="rect">
            <a:avLst/>
          </a:prstGeom>
          <a:noFill/>
        </p:spPr>
        <p:txBody>
          <a:bodyPr wrap="square">
            <a:spAutoFit/>
          </a:bodyPr>
          <a:lstStyle/>
          <a:p>
            <a:r>
              <a:rPr lang="en-IN" sz="1400" dirty="0">
                <a:solidFill>
                  <a:srgbClr val="000000"/>
                </a:solidFill>
                <a:effectLst/>
                <a:latin typeface="Times New Roman" panose="02020603050405020304" pitchFamily="18" charset="0"/>
                <a:ea typeface="Times New Roman" panose="02020603050405020304" pitchFamily="18" charset="0"/>
              </a:rPr>
              <a:t>Tokenization of tweet data</a:t>
            </a:r>
            <a:endParaRPr lang="en-IN" dirty="0"/>
          </a:p>
        </p:txBody>
      </p:sp>
    </p:spTree>
    <p:extLst>
      <p:ext uri="{BB962C8B-B14F-4D97-AF65-F5344CB8AC3E}">
        <p14:creationId xmlns:p14="http://schemas.microsoft.com/office/powerpoint/2010/main" val="3736037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b="1" dirty="0"/>
              <a:t>Conclusion &amp; Future scope</a:t>
            </a:r>
            <a:endParaRPr sz="3200" b="1" dirty="0"/>
          </a:p>
        </p:txBody>
      </p:sp>
      <p:sp>
        <p:nvSpPr>
          <p:cNvPr id="144" name="Google Shape;144;p2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5" name="TextBox 4">
            <a:extLst>
              <a:ext uri="{FF2B5EF4-FFF2-40B4-BE49-F238E27FC236}">
                <a16:creationId xmlns:a16="http://schemas.microsoft.com/office/drawing/2014/main" id="{26EE0EF0-1DAF-4884-A0F2-02ED9BD0281B}"/>
              </a:ext>
            </a:extLst>
          </p:cNvPr>
          <p:cNvSpPr txBox="1"/>
          <p:nvPr/>
        </p:nvSpPr>
        <p:spPr>
          <a:xfrm>
            <a:off x="1413862" y="1483018"/>
            <a:ext cx="6008914" cy="2585323"/>
          </a:xfrm>
          <a:prstGeom prst="rect">
            <a:avLst/>
          </a:prstGeom>
          <a:noFill/>
        </p:spPr>
        <p:txBody>
          <a:bodyPr wrap="square">
            <a:spAutoFit/>
          </a:bodyPr>
          <a:lstStyle/>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Twitter sentiment analysis comes under the category of text and opinion mining. It focuses on analysing the sentiments of the tweets and feeding the data to a machine learning model to train it and then check its accuracy, so that we can use this model for future use according to the results. </a:t>
            </a:r>
          </a:p>
          <a:p>
            <a:endParaRPr lang="en-IN" sz="1800" dirty="0">
              <a:solidFill>
                <a:srgbClr val="000000"/>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This research topic has evolved during the last decade with models reaching the efficiency of almost 85%-90%. But it still lacks the dimension of diversity in the data. </a:t>
            </a:r>
            <a:endParaRPr lang="en-IN"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6"/>
          <p:cNvSpPr txBox="1">
            <a:spLocks noGrp="1"/>
          </p:cNvSpPr>
          <p:nvPr>
            <p:ph type="ctrTitle" idx="4294967295"/>
          </p:nvPr>
        </p:nvSpPr>
        <p:spPr>
          <a:xfrm>
            <a:off x="2430075" y="1991850"/>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Thank You</a:t>
            </a:r>
            <a:endParaRPr sz="6000" b="1" dirty="0"/>
          </a:p>
        </p:txBody>
      </p:sp>
      <p:sp>
        <p:nvSpPr>
          <p:cNvPr id="387" name="Google Shape;387;p36"/>
          <p:cNvSpPr txBox="1">
            <a:spLocks noGrp="1"/>
          </p:cNvSpPr>
          <p:nvPr>
            <p:ph type="subTitle" idx="4294967295"/>
          </p:nvPr>
        </p:nvSpPr>
        <p:spPr>
          <a:xfrm>
            <a:off x="3221530" y="4103273"/>
            <a:ext cx="5545951" cy="58822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3600" b="1" dirty="0"/>
          </a:p>
        </p:txBody>
      </p:sp>
      <p:sp>
        <p:nvSpPr>
          <p:cNvPr id="389" name="Google Shape;389;p3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3600" b="1" dirty="0"/>
              <a:t>Contents</a:t>
            </a:r>
            <a:endParaRPr sz="3600" b="1" dirty="0"/>
          </a:p>
        </p:txBody>
      </p:sp>
      <p:sp>
        <p:nvSpPr>
          <p:cNvPr id="76" name="Google Shape;76;p13"/>
          <p:cNvSpPr txBox="1"/>
          <p:nvPr/>
        </p:nvSpPr>
        <p:spPr>
          <a:xfrm>
            <a:off x="786150" y="1342378"/>
            <a:ext cx="7365479" cy="2302800"/>
          </a:xfrm>
          <a:prstGeom prst="rect">
            <a:avLst/>
          </a:prstGeom>
          <a:noFill/>
          <a:ln>
            <a:noFill/>
          </a:ln>
        </p:spPr>
        <p:txBody>
          <a:bodyPr spcFirstLastPara="1" wrap="square" lIns="91425" tIns="91425" rIns="91425" bIns="91425" anchor="t" anchorCtr="0">
            <a:noAutofit/>
          </a:bodyPr>
          <a:lstStyle/>
          <a:p>
            <a:pPr marL="285750" lvl="0" indent="-285750" algn="l" rtl="0">
              <a:spcBef>
                <a:spcPts val="600"/>
              </a:spcBef>
              <a:spcAft>
                <a:spcPts val="0"/>
              </a:spcAft>
              <a:buClr>
                <a:schemeClr val="dk1"/>
              </a:buClr>
              <a:buSzPts val="1100"/>
              <a:buFont typeface="Arial" panose="020B0604020202020204" pitchFamily="34" charset="0"/>
              <a:buChar char="•"/>
            </a:pPr>
            <a:r>
              <a:rPr lang="en" b="1" dirty="0">
                <a:solidFill>
                  <a:srgbClr val="263238"/>
                </a:solidFill>
                <a:latin typeface="Roboto Slab" panose="020B0604020202020204" charset="0"/>
                <a:ea typeface="Roboto Slab" panose="020B0604020202020204" charset="0"/>
                <a:cs typeface="Source Sans Pro"/>
                <a:sym typeface="Source Sans Pro"/>
              </a:rPr>
              <a:t>Introduction</a:t>
            </a:r>
            <a:endParaRPr lang="en-IN" b="1" dirty="0">
              <a:solidFill>
                <a:srgbClr val="263238"/>
              </a:solidFill>
              <a:latin typeface="Roboto Slab" panose="020B0604020202020204" charset="0"/>
              <a:ea typeface="Roboto Slab" panose="020B0604020202020204" charset="0"/>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b="1" dirty="0">
                <a:solidFill>
                  <a:srgbClr val="263238"/>
                </a:solidFill>
                <a:latin typeface="Roboto Slab" panose="020B0604020202020204" charset="0"/>
                <a:ea typeface="Roboto Slab" panose="020B0604020202020204" charset="0"/>
                <a:cs typeface="Source Sans Pro"/>
                <a:sym typeface="Source Sans Pro"/>
              </a:rPr>
              <a:t>Aim</a:t>
            </a:r>
          </a:p>
          <a:p>
            <a:pPr marL="285750" lvl="0" indent="-285750" algn="l" rtl="0">
              <a:spcBef>
                <a:spcPts val="600"/>
              </a:spcBef>
              <a:spcAft>
                <a:spcPts val="0"/>
              </a:spcAft>
              <a:buClr>
                <a:schemeClr val="dk1"/>
              </a:buClr>
              <a:buSzPts val="1100"/>
              <a:buFont typeface="Arial" panose="020B0604020202020204" pitchFamily="34" charset="0"/>
              <a:buChar char="•"/>
            </a:pPr>
            <a:r>
              <a:rPr lang="en-US" b="1" dirty="0">
                <a:solidFill>
                  <a:srgbClr val="263238"/>
                </a:solidFill>
                <a:latin typeface="Roboto Slab" panose="020B0604020202020204" charset="0"/>
                <a:ea typeface="Roboto Slab" panose="020B0604020202020204" charset="0"/>
                <a:cs typeface="Source Sans Pro"/>
                <a:sym typeface="Source Sans Pro"/>
              </a:rPr>
              <a:t>Hardware &amp; Software Requirements</a:t>
            </a:r>
          </a:p>
          <a:p>
            <a:pPr marL="285750" lvl="0" indent="-285750" algn="l" rtl="0">
              <a:spcBef>
                <a:spcPts val="600"/>
              </a:spcBef>
              <a:spcAft>
                <a:spcPts val="0"/>
              </a:spcAft>
              <a:buClr>
                <a:schemeClr val="dk1"/>
              </a:buClr>
              <a:buSzPts val="1100"/>
              <a:buFont typeface="Arial" panose="020B0604020202020204" pitchFamily="34" charset="0"/>
              <a:buChar char="•"/>
            </a:pPr>
            <a:r>
              <a:rPr lang="en-US" b="1" dirty="0">
                <a:solidFill>
                  <a:srgbClr val="263238"/>
                </a:solidFill>
                <a:latin typeface="Roboto Slab" panose="020B0604020202020204" charset="0"/>
                <a:ea typeface="Roboto Slab" panose="020B0604020202020204" charset="0"/>
                <a:cs typeface="Source Sans Pro"/>
                <a:sym typeface="Source Sans Pro"/>
              </a:rPr>
              <a:t>Implementation</a:t>
            </a:r>
          </a:p>
          <a:p>
            <a:pPr marL="285750" lvl="0" indent="-285750" algn="l" rtl="0">
              <a:spcBef>
                <a:spcPts val="600"/>
              </a:spcBef>
              <a:spcAft>
                <a:spcPts val="0"/>
              </a:spcAft>
              <a:buClr>
                <a:schemeClr val="dk1"/>
              </a:buClr>
              <a:buSzPts val="1100"/>
              <a:buFont typeface="Arial" panose="020B0604020202020204" pitchFamily="34" charset="0"/>
              <a:buChar char="•"/>
            </a:pPr>
            <a:r>
              <a:rPr lang="en-US" b="1" dirty="0">
                <a:solidFill>
                  <a:srgbClr val="263238"/>
                </a:solidFill>
                <a:latin typeface="Roboto Slab" panose="020B0604020202020204" charset="0"/>
                <a:ea typeface="Roboto Slab" panose="020B0604020202020204" charset="0"/>
                <a:cs typeface="Source Sans Pro"/>
                <a:sym typeface="Source Sans Pro"/>
              </a:rPr>
              <a:t>Screenshots</a:t>
            </a:r>
          </a:p>
          <a:p>
            <a:pPr marL="285750" lvl="0" indent="-285750" algn="l" rtl="0">
              <a:spcBef>
                <a:spcPts val="600"/>
              </a:spcBef>
              <a:spcAft>
                <a:spcPts val="0"/>
              </a:spcAft>
              <a:buClr>
                <a:schemeClr val="dk1"/>
              </a:buClr>
              <a:buSzPts val="1100"/>
              <a:buFont typeface="Arial" panose="020B0604020202020204" pitchFamily="34" charset="0"/>
              <a:buChar char="•"/>
            </a:pPr>
            <a:r>
              <a:rPr lang="en-US" b="1" dirty="0">
                <a:solidFill>
                  <a:srgbClr val="263238"/>
                </a:solidFill>
                <a:latin typeface="Roboto Slab" panose="020B0604020202020204" charset="0"/>
                <a:ea typeface="Roboto Slab" panose="020B0604020202020204" charset="0"/>
                <a:cs typeface="Source Sans Pro"/>
                <a:sym typeface="Source Sans Pro"/>
              </a:rPr>
              <a:t>Conclusion &amp; Future Scope</a:t>
            </a:r>
          </a:p>
          <a:p>
            <a:pPr marL="285750" lvl="0" indent="-285750" algn="l" rtl="0">
              <a:spcBef>
                <a:spcPts val="600"/>
              </a:spcBef>
              <a:spcAft>
                <a:spcPts val="0"/>
              </a:spcAft>
              <a:buClr>
                <a:schemeClr val="dk1"/>
              </a:buClr>
              <a:buSzPts val="1100"/>
              <a:buFont typeface="Arial" panose="020B0604020202020204" pitchFamily="34" charset="0"/>
              <a:buChar char="•"/>
            </a:pPr>
            <a:r>
              <a:rPr lang="en-US" b="1" dirty="0">
                <a:solidFill>
                  <a:srgbClr val="263238"/>
                </a:solidFill>
                <a:latin typeface="Roboto Slab" panose="020B0604020202020204" charset="0"/>
                <a:ea typeface="Roboto Slab" panose="020B0604020202020204" charset="0"/>
                <a:cs typeface="Source Sans Pro"/>
                <a:sym typeface="Source Sans Pro"/>
              </a:rPr>
              <a:t>Bibliography</a:t>
            </a:r>
          </a:p>
          <a:p>
            <a:pPr marL="285750" lvl="0" indent="-285750" algn="l" rtl="0">
              <a:spcBef>
                <a:spcPts val="600"/>
              </a:spcBef>
              <a:spcAft>
                <a:spcPts val="0"/>
              </a:spcAft>
              <a:buClr>
                <a:schemeClr val="dk1"/>
              </a:buClr>
              <a:buSzPts val="1100"/>
              <a:buFont typeface="Arial" panose="020B0604020202020204" pitchFamily="34" charset="0"/>
              <a:buChar char="•"/>
            </a:pPr>
            <a:endParaRPr lang="en-IN" b="1" dirty="0">
              <a:solidFill>
                <a:srgbClr val="263238"/>
              </a:solidFill>
              <a:latin typeface="Roboto Slab" panose="020B0604020202020204" charset="0"/>
              <a:ea typeface="Roboto Slab" panose="020B0604020202020204" charset="0"/>
              <a:cs typeface="Source Sans Pro"/>
              <a:sym typeface="Source Sans Pro"/>
            </a:endParaRPr>
          </a:p>
          <a:p>
            <a:pPr marL="0" lvl="0" indent="0" algn="l" rtl="0">
              <a:spcBef>
                <a:spcPts val="600"/>
              </a:spcBef>
              <a:spcAft>
                <a:spcPts val="0"/>
              </a:spcAft>
              <a:buClr>
                <a:schemeClr val="dk1"/>
              </a:buClr>
              <a:buSzPts val="1100"/>
              <a:buFont typeface="Arial"/>
              <a:buNone/>
            </a:pPr>
            <a:endParaRPr dirty="0">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endParaRPr dirty="0">
              <a:solidFill>
                <a:srgbClr val="263238"/>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4"/>
          <p:cNvSpPr/>
          <p:nvPr/>
        </p:nvSpPr>
        <p:spPr>
          <a:xfrm>
            <a:off x="6566042" y="2455282"/>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ctrTitle" idx="4294967295"/>
          </p:nvPr>
        </p:nvSpPr>
        <p:spPr>
          <a:xfrm>
            <a:off x="756125" y="346320"/>
            <a:ext cx="7631750" cy="71652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b="1" dirty="0"/>
              <a:t>Introduction</a:t>
            </a:r>
            <a:endParaRPr sz="3600" b="1" dirty="0"/>
          </a:p>
        </p:txBody>
      </p:sp>
      <p:sp>
        <p:nvSpPr>
          <p:cNvPr id="86" name="Google Shape;86;p14"/>
          <p:cNvSpPr txBox="1">
            <a:spLocks noGrp="1"/>
          </p:cNvSpPr>
          <p:nvPr>
            <p:ph type="subTitle" idx="4294967295"/>
          </p:nvPr>
        </p:nvSpPr>
        <p:spPr>
          <a:xfrm>
            <a:off x="921488" y="996469"/>
            <a:ext cx="3213363" cy="53602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b="1" u="sng" dirty="0"/>
              <a:t>About Twitter</a:t>
            </a:r>
            <a:endParaRPr sz="2000" b="1" u="sng" dirty="0"/>
          </a:p>
        </p:txBody>
      </p:sp>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TextBox 1">
            <a:extLst>
              <a:ext uri="{FF2B5EF4-FFF2-40B4-BE49-F238E27FC236}">
                <a16:creationId xmlns:a16="http://schemas.microsoft.com/office/drawing/2014/main" id="{1433766D-9BBC-4040-8EFA-CC29DBE6B725}"/>
              </a:ext>
            </a:extLst>
          </p:cNvPr>
          <p:cNvSpPr txBox="1"/>
          <p:nvPr/>
        </p:nvSpPr>
        <p:spPr>
          <a:xfrm>
            <a:off x="921488" y="1689409"/>
            <a:ext cx="7482896" cy="73866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Roboto Slab" panose="020B0604020202020204" charset="0"/>
                <a:ea typeface="Roboto Slab" panose="020B0604020202020204" charset="0"/>
              </a:rPr>
              <a:t>Twitter is social networking and microblogging service.</a:t>
            </a:r>
          </a:p>
          <a:p>
            <a:pPr marL="285750" indent="-285750">
              <a:buFont typeface="Arial" panose="020B0604020202020204" pitchFamily="34" charset="0"/>
              <a:buChar char="•"/>
            </a:pPr>
            <a:r>
              <a:rPr lang="en-US" dirty="0">
                <a:latin typeface="Roboto Slab" panose="020B0604020202020204" charset="0"/>
                <a:ea typeface="Roboto Slab" panose="020B0604020202020204" charset="0"/>
              </a:rPr>
              <a:t>Users use mobile phone or computers to send and to read messages, called “tweets”.</a:t>
            </a:r>
          </a:p>
          <a:p>
            <a:pPr marL="285750" indent="-285750">
              <a:buFont typeface="Arial" panose="020B0604020202020204" pitchFamily="34" charset="0"/>
              <a:buChar char="•"/>
            </a:pPr>
            <a:r>
              <a:rPr lang="en-US" dirty="0">
                <a:latin typeface="Roboto Slab" panose="020B0604020202020204" charset="0"/>
                <a:ea typeface="Roboto Slab" panose="020B0604020202020204" charset="0"/>
              </a:rPr>
              <a:t>They appear on user’s profile page.</a:t>
            </a:r>
            <a:endParaRPr lang="en-IN" dirty="0">
              <a:latin typeface="Roboto Slab" panose="020B0604020202020204" charset="0"/>
              <a:ea typeface="Roboto Slab" panose="020B0604020202020204" charset="0"/>
            </a:endParaRPr>
          </a:p>
        </p:txBody>
      </p:sp>
      <p:sp>
        <p:nvSpPr>
          <p:cNvPr id="3" name="Rectangle 2">
            <a:extLst>
              <a:ext uri="{FF2B5EF4-FFF2-40B4-BE49-F238E27FC236}">
                <a16:creationId xmlns:a16="http://schemas.microsoft.com/office/drawing/2014/main" id="{CD320A1D-62AA-4E68-B6EC-4F990E8FC005}"/>
              </a:ext>
            </a:extLst>
          </p:cNvPr>
          <p:cNvSpPr/>
          <p:nvPr/>
        </p:nvSpPr>
        <p:spPr>
          <a:xfrm>
            <a:off x="932913" y="2571750"/>
            <a:ext cx="1685077" cy="400110"/>
          </a:xfrm>
          <a:prstGeom prst="rect">
            <a:avLst/>
          </a:prstGeom>
        </p:spPr>
        <p:txBody>
          <a:bodyPr wrap="none">
            <a:spAutoFit/>
          </a:bodyPr>
          <a:lstStyle/>
          <a:p>
            <a:pPr lvl="0">
              <a:spcBef>
                <a:spcPts val="600"/>
              </a:spcBef>
              <a:buClr>
                <a:srgbClr val="CFD8DC"/>
              </a:buClr>
              <a:buSzPts val="3000"/>
            </a:pPr>
            <a:r>
              <a:rPr lang="en-US" sz="2000" b="1" u="sng" dirty="0">
                <a:solidFill>
                  <a:srgbClr val="263238"/>
                </a:solidFill>
                <a:latin typeface="Source Sans Pro"/>
                <a:ea typeface="Source Sans Pro"/>
                <a:sym typeface="Source Sans Pro"/>
              </a:rPr>
              <a:t>Why Twitter?</a:t>
            </a:r>
          </a:p>
        </p:txBody>
      </p:sp>
      <p:sp>
        <p:nvSpPr>
          <p:cNvPr id="4" name="Rectangle 3">
            <a:extLst>
              <a:ext uri="{FF2B5EF4-FFF2-40B4-BE49-F238E27FC236}">
                <a16:creationId xmlns:a16="http://schemas.microsoft.com/office/drawing/2014/main" id="{152FB2B1-32E3-4314-8D41-27BDB3B89AA2}"/>
              </a:ext>
            </a:extLst>
          </p:cNvPr>
          <p:cNvSpPr/>
          <p:nvPr/>
        </p:nvSpPr>
        <p:spPr>
          <a:xfrm>
            <a:off x="932913" y="2888274"/>
            <a:ext cx="5558755" cy="1600438"/>
          </a:xfrm>
          <a:prstGeom prst="rect">
            <a:avLst/>
          </a:prstGeom>
        </p:spPr>
        <p:txBody>
          <a:bodyPr wrap="square">
            <a:spAutoFit/>
          </a:bodyPr>
          <a:lstStyle/>
          <a:p>
            <a:pPr marL="285750" lvl="0" indent="-285750">
              <a:buFont typeface="Arial" panose="020B0604020202020204" pitchFamily="34" charset="0"/>
              <a:buChar char="•"/>
            </a:pPr>
            <a:endParaRPr lang="en-US" dirty="0">
              <a:latin typeface="Roboto Slab" panose="020B0604020202020204" charset="0"/>
              <a:ea typeface="Roboto Slab" panose="020B0604020202020204" charset="0"/>
            </a:endParaRPr>
          </a:p>
          <a:p>
            <a:pPr marL="285750" lvl="0" indent="-285750">
              <a:buFont typeface="Arial" panose="020B0604020202020204" pitchFamily="34" charset="0"/>
              <a:buChar char="•"/>
            </a:pPr>
            <a:endParaRPr lang="en-US" dirty="0">
              <a:latin typeface="Roboto Slab" panose="020B0604020202020204" charset="0"/>
              <a:ea typeface="Roboto Slab" panose="020B0604020202020204" charset="0"/>
            </a:endParaRPr>
          </a:p>
          <a:p>
            <a:pPr marL="285750" lvl="0" indent="-285750">
              <a:buFont typeface="Arial" panose="020B0604020202020204" pitchFamily="34" charset="0"/>
              <a:buChar char="•"/>
            </a:pPr>
            <a:r>
              <a:rPr lang="en-US" dirty="0">
                <a:latin typeface="Roboto Slab" panose="020B0604020202020204" charset="0"/>
                <a:ea typeface="Roboto Slab" panose="020B0604020202020204" charset="0"/>
              </a:rPr>
              <a:t>Twitter gives us better approximation of public sentiment as opposed to conventional internet articles and web blogs.</a:t>
            </a:r>
          </a:p>
          <a:p>
            <a:pPr marL="285750" lvl="0" indent="-285750">
              <a:buFont typeface="Arial" panose="020B0604020202020204" pitchFamily="34" charset="0"/>
              <a:buChar char="•"/>
            </a:pPr>
            <a:r>
              <a:rPr lang="en-US" dirty="0">
                <a:latin typeface="Roboto Slab" panose="020B0604020202020204" charset="0"/>
                <a:ea typeface="Roboto Slab" panose="020B0604020202020204" charset="0"/>
              </a:rPr>
              <a:t>Moreover the response on twitter is more prompt and also more general.</a:t>
            </a:r>
          </a:p>
          <a:p>
            <a:pPr marL="285750" lvl="0" indent="-285750">
              <a:buFont typeface="Arial" panose="020B0604020202020204" pitchFamily="34" charset="0"/>
              <a:buChar char="•"/>
            </a:pPr>
            <a:r>
              <a:rPr lang="en-US" dirty="0">
                <a:latin typeface="Roboto Slab" panose="020B0604020202020204" charset="0"/>
                <a:ea typeface="Roboto Slab" panose="020B0604020202020204" charset="0"/>
              </a:rPr>
              <a:t>Valuable customer insights.</a:t>
            </a:r>
          </a:p>
        </p:txBody>
      </p:sp>
      <p:pic>
        <p:nvPicPr>
          <p:cNvPr id="6" name="Picture 5">
            <a:extLst>
              <a:ext uri="{FF2B5EF4-FFF2-40B4-BE49-F238E27FC236}">
                <a16:creationId xmlns:a16="http://schemas.microsoft.com/office/drawing/2014/main" id="{1E5229B0-AB87-4F5B-8DCA-C5FBA513983F}"/>
              </a:ext>
            </a:extLst>
          </p:cNvPr>
          <p:cNvPicPr>
            <a:picLocks noChangeAspect="1"/>
          </p:cNvPicPr>
          <p:nvPr/>
        </p:nvPicPr>
        <p:blipFill>
          <a:blip r:embed="rId4"/>
          <a:stretch>
            <a:fillRect/>
          </a:stretch>
        </p:blipFill>
        <p:spPr>
          <a:xfrm>
            <a:off x="6633175" y="2499932"/>
            <a:ext cx="1276300" cy="12763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10292"/>
            <a:ext cx="5832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t>AIM</a:t>
            </a:r>
            <a:endParaRPr sz="3600"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Rectangle 1">
            <a:extLst>
              <a:ext uri="{FF2B5EF4-FFF2-40B4-BE49-F238E27FC236}">
                <a16:creationId xmlns:a16="http://schemas.microsoft.com/office/drawing/2014/main" id="{278AACBC-7C31-4AE6-A56A-9BEF11785E92}"/>
              </a:ext>
            </a:extLst>
          </p:cNvPr>
          <p:cNvSpPr/>
          <p:nvPr/>
        </p:nvSpPr>
        <p:spPr>
          <a:xfrm>
            <a:off x="1116560" y="2018095"/>
            <a:ext cx="6910880" cy="1600438"/>
          </a:xfrm>
          <a:prstGeom prst="rect">
            <a:avLst/>
          </a:prstGeom>
        </p:spPr>
        <p:txBody>
          <a:bodyPr wrap="square">
            <a:spAutoFit/>
          </a:bodyPr>
          <a:lstStyle/>
          <a:p>
            <a:pPr lvl="0" algn="just"/>
            <a:r>
              <a:rPr lang="en-US" dirty="0">
                <a:latin typeface="Roboto Slab" panose="020B0604020202020204" charset="0"/>
                <a:ea typeface="Roboto Slab" panose="020B0604020202020204" charset="0"/>
              </a:rPr>
              <a:t>We often forget that every piece of information can be used for development purposes. Here twitter is a soul of information. Opinion mining is the main agenda. It is the process of determining the emotional tone behind a series of words through tweets used to gain an understanding of the attitudes, opinions and emotions expressed within an online mention. How do we decide which tweets to use? The tweets are seized through aiming particular twitter account, specific hashtag or a combination of hashtags.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832684" y="832659"/>
            <a:ext cx="7571700" cy="70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b="1" dirty="0"/>
              <a:t>Hardware &amp; Software Requirements</a:t>
            </a:r>
            <a:endParaRPr sz="3200" b="1"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3" name="TextBox 2">
            <a:extLst>
              <a:ext uri="{FF2B5EF4-FFF2-40B4-BE49-F238E27FC236}">
                <a16:creationId xmlns:a16="http://schemas.microsoft.com/office/drawing/2014/main" id="{D347F967-A2B1-4D66-90D7-0BE5A8DC90B2}"/>
              </a:ext>
            </a:extLst>
          </p:cNvPr>
          <p:cNvSpPr txBox="1"/>
          <p:nvPr/>
        </p:nvSpPr>
        <p:spPr>
          <a:xfrm>
            <a:off x="949842" y="1833086"/>
            <a:ext cx="7244316" cy="224676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Roboto Slab" panose="020B0604020202020204" charset="0"/>
                <a:ea typeface="Roboto Slab" panose="020B0604020202020204" charset="0"/>
              </a:rPr>
              <a:t>Processer – Intel® Core™ i5 @ 1.80GHz or above</a:t>
            </a:r>
          </a:p>
          <a:p>
            <a:pPr marL="285750" indent="-285750">
              <a:buFont typeface="Arial" panose="020B0604020202020204" pitchFamily="34" charset="0"/>
              <a:buChar char="•"/>
            </a:pPr>
            <a:r>
              <a:rPr lang="en-US" dirty="0">
                <a:latin typeface="Roboto Slab" panose="020B0604020202020204" charset="0"/>
                <a:ea typeface="Roboto Slab" panose="020B0604020202020204" charset="0"/>
              </a:rPr>
              <a:t>Installed Memory – Minimum of 4 GB of RAM.</a:t>
            </a:r>
          </a:p>
          <a:p>
            <a:pPr marL="285750" indent="-285750">
              <a:buFont typeface="Arial" panose="020B0604020202020204" pitchFamily="34" charset="0"/>
              <a:buChar char="•"/>
            </a:pPr>
            <a:r>
              <a:rPr lang="en-US" dirty="0">
                <a:latin typeface="Roboto Slab" panose="020B0604020202020204" charset="0"/>
                <a:ea typeface="Roboto Slab" panose="020B0604020202020204" charset="0"/>
              </a:rPr>
              <a:t>Hard Disk – Minimum 100 GB.</a:t>
            </a:r>
          </a:p>
          <a:p>
            <a:pPr marL="285750" indent="-285750">
              <a:buFont typeface="Arial" panose="020B0604020202020204" pitchFamily="34" charset="0"/>
              <a:buChar char="•"/>
            </a:pPr>
            <a:endParaRPr lang="en-US" dirty="0">
              <a:latin typeface="Roboto Slab" panose="020B0604020202020204" charset="0"/>
              <a:ea typeface="Roboto Slab" panose="020B0604020202020204" charset="0"/>
            </a:endParaRPr>
          </a:p>
          <a:p>
            <a:pPr marL="285750" indent="-285750">
              <a:buFont typeface="Arial" panose="020B0604020202020204" pitchFamily="34" charset="0"/>
              <a:buChar char="•"/>
            </a:pPr>
            <a:r>
              <a:rPr lang="en-US" dirty="0">
                <a:latin typeface="Roboto Slab" panose="020B0604020202020204" charset="0"/>
                <a:ea typeface="Roboto Slab" panose="020B0604020202020204" charset="0"/>
              </a:rPr>
              <a:t>Operating system : Linux/Windows</a:t>
            </a:r>
          </a:p>
          <a:p>
            <a:pPr marL="285750" indent="-285750">
              <a:buFont typeface="Arial" panose="020B0604020202020204" pitchFamily="34" charset="0"/>
              <a:buChar char="•"/>
            </a:pPr>
            <a:r>
              <a:rPr lang="en-US" dirty="0">
                <a:latin typeface="Roboto Slab" panose="020B0604020202020204" charset="0"/>
                <a:ea typeface="Roboto Slab" panose="020B0604020202020204" charset="0"/>
              </a:rPr>
              <a:t>Python platform (Anaconda2,Spyder,Jupyter)</a:t>
            </a:r>
          </a:p>
          <a:p>
            <a:pPr marL="285750" indent="-285750">
              <a:buFont typeface="Arial" panose="020B0604020202020204" pitchFamily="34" charset="0"/>
              <a:buChar char="•"/>
            </a:pPr>
            <a:r>
              <a:rPr lang="en-US" dirty="0">
                <a:latin typeface="Roboto Slab" panose="020B0604020202020204" charset="0"/>
                <a:ea typeface="Roboto Slab" panose="020B0604020202020204" charset="0"/>
              </a:rPr>
              <a:t>NLTK package</a:t>
            </a:r>
          </a:p>
          <a:p>
            <a:pPr marL="285750" indent="-285750">
              <a:buFont typeface="Arial" panose="020B0604020202020204" pitchFamily="34" charset="0"/>
              <a:buChar char="•"/>
            </a:pPr>
            <a:r>
              <a:rPr lang="en-US" dirty="0">
                <a:latin typeface="Roboto Slab" panose="020B0604020202020204" charset="0"/>
                <a:ea typeface="Roboto Slab" panose="020B0604020202020204" charset="0"/>
              </a:rPr>
              <a:t>Modern web browser</a:t>
            </a:r>
          </a:p>
          <a:p>
            <a:pPr marL="285750" indent="-285750">
              <a:buFont typeface="Arial" panose="020B0604020202020204" pitchFamily="34" charset="0"/>
              <a:buChar char="•"/>
            </a:pPr>
            <a:r>
              <a:rPr lang="en-US" dirty="0">
                <a:latin typeface="Roboto Slab" panose="020B0604020202020204" charset="0"/>
                <a:ea typeface="Roboto Slab" panose="020B0604020202020204" charset="0"/>
              </a:rPr>
              <a:t>Twitter API (Twitter developer account)</a:t>
            </a:r>
            <a:endParaRPr lang="en-IN" dirty="0">
              <a:latin typeface="Roboto Slab" panose="020B0604020202020204" charset="0"/>
              <a:ea typeface="Roboto Slab" panose="020B0604020202020204" charset="0"/>
            </a:endParaRPr>
          </a:p>
          <a:p>
            <a:endParaRPr lang="en-US" dirty="0">
              <a:latin typeface="Roboto Slab" panose="020B0604020202020204" charset="0"/>
              <a:ea typeface="Roboto Slab"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616688"/>
            <a:ext cx="5832600" cy="65340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t>Implementation</a:t>
            </a:r>
            <a:endParaRPr sz="3600"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5" name="Picture 4">
            <a:extLst>
              <a:ext uri="{FF2B5EF4-FFF2-40B4-BE49-F238E27FC236}">
                <a16:creationId xmlns:a16="http://schemas.microsoft.com/office/drawing/2014/main" id="{4C30391B-5C64-4112-B3D5-8B172FAD9E7A}"/>
              </a:ext>
            </a:extLst>
          </p:cNvPr>
          <p:cNvPicPr>
            <a:picLocks noChangeAspect="1"/>
          </p:cNvPicPr>
          <p:nvPr/>
        </p:nvPicPr>
        <p:blipFill>
          <a:blip r:embed="rId3"/>
          <a:stretch>
            <a:fillRect/>
          </a:stretch>
        </p:blipFill>
        <p:spPr>
          <a:xfrm>
            <a:off x="1382145" y="1346932"/>
            <a:ext cx="6379710" cy="3327503"/>
          </a:xfrm>
          <a:prstGeom prst="rect">
            <a:avLst/>
          </a:prstGeom>
        </p:spPr>
      </p:pic>
    </p:spTree>
    <p:extLst>
      <p:ext uri="{BB962C8B-B14F-4D97-AF65-F5344CB8AC3E}">
        <p14:creationId xmlns:p14="http://schemas.microsoft.com/office/powerpoint/2010/main" val="531698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616688"/>
            <a:ext cx="5832600" cy="65340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t>Implementation</a:t>
            </a:r>
            <a:endParaRPr sz="3600"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5" name="Picture 4">
            <a:extLst>
              <a:ext uri="{FF2B5EF4-FFF2-40B4-BE49-F238E27FC236}">
                <a16:creationId xmlns:a16="http://schemas.microsoft.com/office/drawing/2014/main" id="{714351F0-6240-4FAB-BB0C-0E08CBAE0183}"/>
              </a:ext>
            </a:extLst>
          </p:cNvPr>
          <p:cNvPicPr>
            <a:picLocks noChangeAspect="1"/>
          </p:cNvPicPr>
          <p:nvPr/>
        </p:nvPicPr>
        <p:blipFill>
          <a:blip r:embed="rId3"/>
          <a:stretch>
            <a:fillRect/>
          </a:stretch>
        </p:blipFill>
        <p:spPr>
          <a:xfrm>
            <a:off x="1321199" y="1847756"/>
            <a:ext cx="6501601" cy="2308600"/>
          </a:xfrm>
          <a:prstGeom prst="rect">
            <a:avLst/>
          </a:prstGeom>
        </p:spPr>
      </p:pic>
    </p:spTree>
    <p:extLst>
      <p:ext uri="{BB962C8B-B14F-4D97-AF65-F5344CB8AC3E}">
        <p14:creationId xmlns:p14="http://schemas.microsoft.com/office/powerpoint/2010/main" val="1621824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19"/>
          <p:cNvSpPr txBox="1">
            <a:spLocks noGrp="1"/>
          </p:cNvSpPr>
          <p:nvPr>
            <p:ph type="title"/>
          </p:nvPr>
        </p:nvSpPr>
        <p:spPr>
          <a:xfrm>
            <a:off x="675492" y="497550"/>
            <a:ext cx="7571700" cy="70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b="1" dirty="0"/>
              <a:t>Screenshots</a:t>
            </a:r>
            <a:endParaRPr sz="3200" b="1" dirty="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5" name="Picture 4" descr="Graphical user interface, text, application, email&#10;&#10;Description automatically generated">
            <a:extLst>
              <a:ext uri="{FF2B5EF4-FFF2-40B4-BE49-F238E27FC236}">
                <a16:creationId xmlns:a16="http://schemas.microsoft.com/office/drawing/2014/main" id="{C5CDAF81-0641-4680-8009-05663B14C9F5}"/>
              </a:ext>
            </a:extLst>
          </p:cNvPr>
          <p:cNvPicPr/>
          <p:nvPr/>
        </p:nvPicPr>
        <p:blipFill>
          <a:blip r:embed="rId3"/>
          <a:stretch>
            <a:fillRect/>
          </a:stretch>
        </p:blipFill>
        <p:spPr>
          <a:xfrm>
            <a:off x="215981" y="1715197"/>
            <a:ext cx="4117814" cy="1327681"/>
          </a:xfrm>
          <a:prstGeom prst="rect">
            <a:avLst/>
          </a:prstGeom>
        </p:spPr>
      </p:pic>
      <p:sp>
        <p:nvSpPr>
          <p:cNvPr id="7" name="TextBox 6">
            <a:extLst>
              <a:ext uri="{FF2B5EF4-FFF2-40B4-BE49-F238E27FC236}">
                <a16:creationId xmlns:a16="http://schemas.microsoft.com/office/drawing/2014/main" id="{FB6C0351-5FAB-441E-9342-79C569D72318}"/>
              </a:ext>
            </a:extLst>
          </p:cNvPr>
          <p:cNvSpPr txBox="1"/>
          <p:nvPr/>
        </p:nvSpPr>
        <p:spPr>
          <a:xfrm>
            <a:off x="869056" y="3687713"/>
            <a:ext cx="2788544" cy="307777"/>
          </a:xfrm>
          <a:prstGeom prst="rect">
            <a:avLst/>
          </a:prstGeom>
          <a:noFill/>
        </p:spPr>
        <p:txBody>
          <a:bodyPr wrap="square">
            <a:spAutoFit/>
          </a:bodyPr>
          <a:lstStyle/>
          <a:p>
            <a:r>
              <a:rPr lang="en-IN" sz="1400" dirty="0">
                <a:solidFill>
                  <a:srgbClr val="000000"/>
                </a:solidFill>
                <a:effectLst/>
                <a:latin typeface="Times New Roman" panose="02020603050405020304" pitchFamily="18" charset="0"/>
                <a:ea typeface="Times New Roman" panose="02020603050405020304" pitchFamily="18" charset="0"/>
              </a:rPr>
              <a:t>Authenticating the twitter API</a:t>
            </a:r>
            <a:endParaRPr lang="en-IN" dirty="0"/>
          </a:p>
        </p:txBody>
      </p:sp>
      <p:pic>
        <p:nvPicPr>
          <p:cNvPr id="8" name="Picture 7" descr="Text&#10;&#10;Description automatically generated">
            <a:extLst>
              <a:ext uri="{FF2B5EF4-FFF2-40B4-BE49-F238E27FC236}">
                <a16:creationId xmlns:a16="http://schemas.microsoft.com/office/drawing/2014/main" id="{3ACB2D54-1AB0-464E-845B-4513120A2D5A}"/>
              </a:ext>
            </a:extLst>
          </p:cNvPr>
          <p:cNvPicPr/>
          <p:nvPr/>
        </p:nvPicPr>
        <p:blipFill>
          <a:blip r:embed="rId4"/>
          <a:stretch>
            <a:fillRect/>
          </a:stretch>
        </p:blipFill>
        <p:spPr>
          <a:xfrm>
            <a:off x="5025358" y="1417218"/>
            <a:ext cx="3529924" cy="2309063"/>
          </a:xfrm>
          <a:prstGeom prst="rect">
            <a:avLst/>
          </a:prstGeom>
        </p:spPr>
      </p:pic>
      <p:sp>
        <p:nvSpPr>
          <p:cNvPr id="10" name="TextBox 9">
            <a:extLst>
              <a:ext uri="{FF2B5EF4-FFF2-40B4-BE49-F238E27FC236}">
                <a16:creationId xmlns:a16="http://schemas.microsoft.com/office/drawing/2014/main" id="{BF181037-95A5-4612-9470-B269D1A3FCE2}"/>
              </a:ext>
            </a:extLst>
          </p:cNvPr>
          <p:cNvSpPr txBox="1"/>
          <p:nvPr/>
        </p:nvSpPr>
        <p:spPr>
          <a:xfrm>
            <a:off x="5628555" y="3948631"/>
            <a:ext cx="4572000" cy="307777"/>
          </a:xfrm>
          <a:prstGeom prst="rect">
            <a:avLst/>
          </a:prstGeom>
          <a:noFill/>
        </p:spPr>
        <p:txBody>
          <a:bodyPr wrap="square">
            <a:spAutoFit/>
          </a:bodyPr>
          <a:lstStyle/>
          <a:p>
            <a:r>
              <a:rPr lang="en-IN" dirty="0">
                <a:latin typeface="Times New Roman" panose="02020603050405020304" pitchFamily="18" charset="0"/>
                <a:ea typeface="Times New Roman" panose="02020603050405020304" pitchFamily="18" charset="0"/>
              </a:rPr>
              <a:t>Data</a:t>
            </a:r>
            <a:r>
              <a:rPr lang="en-IN" sz="1400" dirty="0">
                <a:solidFill>
                  <a:srgbClr val="000000"/>
                </a:solidFill>
                <a:effectLst/>
                <a:latin typeface="Times New Roman" panose="02020603050405020304" pitchFamily="18" charset="0"/>
                <a:ea typeface="Times New Roman" panose="02020603050405020304" pitchFamily="18" charset="0"/>
              </a:rPr>
              <a:t> retrieved from tweets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4" name="Picture 3" descr="Shape&#10;&#10;Description automatically generated">
            <a:extLst>
              <a:ext uri="{FF2B5EF4-FFF2-40B4-BE49-F238E27FC236}">
                <a16:creationId xmlns:a16="http://schemas.microsoft.com/office/drawing/2014/main" id="{552D900A-417B-4F5A-BF53-EAEA85805C3F}"/>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510988" y="279507"/>
            <a:ext cx="8122023" cy="4963885"/>
          </a:xfrm>
          <a:prstGeom prst="rect">
            <a:avLst/>
          </a:prstGeom>
          <a:noFill/>
          <a:ln>
            <a:noFill/>
          </a:ln>
        </p:spPr>
      </p:pic>
      <p:sp>
        <p:nvSpPr>
          <p:cNvPr id="6" name="TextBox 5">
            <a:extLst>
              <a:ext uri="{FF2B5EF4-FFF2-40B4-BE49-F238E27FC236}">
                <a16:creationId xmlns:a16="http://schemas.microsoft.com/office/drawing/2014/main" id="{277486BE-4516-472C-A2E0-4D7136EDD96D}"/>
              </a:ext>
            </a:extLst>
          </p:cNvPr>
          <p:cNvSpPr txBox="1"/>
          <p:nvPr/>
        </p:nvSpPr>
        <p:spPr>
          <a:xfrm>
            <a:off x="3484709" y="-28270"/>
            <a:ext cx="4572000" cy="307777"/>
          </a:xfrm>
          <a:prstGeom prst="rect">
            <a:avLst/>
          </a:prstGeom>
          <a:noFill/>
        </p:spPr>
        <p:txBody>
          <a:bodyPr wrap="square">
            <a:spAutoFit/>
          </a:bodyPr>
          <a:lstStyle/>
          <a:p>
            <a:r>
              <a:rPr lang="en-IN" sz="1400" dirty="0">
                <a:solidFill>
                  <a:srgbClr val="000000"/>
                </a:solidFill>
                <a:effectLst/>
                <a:latin typeface="Times New Roman" panose="02020603050405020304" pitchFamily="18" charset="0"/>
                <a:ea typeface="Times New Roman" panose="02020603050405020304" pitchFamily="18" charset="0"/>
              </a:rPr>
              <a:t>tweets vs device graph</a:t>
            </a:r>
            <a:endParaRPr lang="en-IN" dirty="0"/>
          </a:p>
        </p:txBody>
      </p:sp>
    </p:spTree>
    <p:extLst>
      <p:ext uri="{BB962C8B-B14F-4D97-AF65-F5344CB8AC3E}">
        <p14:creationId xmlns:p14="http://schemas.microsoft.com/office/powerpoint/2010/main" val="2123877836"/>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TotalTime>
  <Words>403</Words>
  <Application>Microsoft Office PowerPoint</Application>
  <PresentationFormat>On-screen Show (16:9)</PresentationFormat>
  <Paragraphs>63</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Roboto Slab</vt:lpstr>
      <vt:lpstr>Source Sans Pro</vt:lpstr>
      <vt:lpstr>Times New Roman</vt:lpstr>
      <vt:lpstr>Arial</vt:lpstr>
      <vt:lpstr>Cordelia template</vt:lpstr>
      <vt:lpstr>Twitter Data Analysis</vt:lpstr>
      <vt:lpstr>Contents</vt:lpstr>
      <vt:lpstr>Introduction</vt:lpstr>
      <vt:lpstr>AIM</vt:lpstr>
      <vt:lpstr>Hardware &amp; Software Requirements</vt:lpstr>
      <vt:lpstr>Implementation</vt:lpstr>
      <vt:lpstr>Implementation</vt:lpstr>
      <vt:lpstr>Screenshots</vt:lpstr>
      <vt:lpstr>PowerPoint Presentation</vt:lpstr>
      <vt:lpstr>PowerPoint Presentation</vt:lpstr>
      <vt:lpstr>PowerPoint Presentation</vt:lpstr>
      <vt:lpstr>PowerPoint Presentation</vt:lpstr>
      <vt:lpstr>Conclusion &amp; 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Data Analysis</dc:title>
  <cp:lastModifiedBy>Shaik Abdullah Adnan</cp:lastModifiedBy>
  <cp:revision>15</cp:revision>
  <dcterms:modified xsi:type="dcterms:W3CDTF">2021-05-21T05:43:36Z</dcterms:modified>
</cp:coreProperties>
</file>