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4ED8-8F35-C776-6E6A-A5BF670AC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162A7-B3E1-0D7D-BCC1-345B64BC5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3492D-417D-14A0-F3DB-499FCA73C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79D0-F65F-4F6B-B480-1422F6DA18D2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1085F-0F99-6945-464F-BE19C05F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23C60-B332-8E36-0D35-FA07132E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95-A652-4281-8EA6-9A3901A1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9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AC8C-0177-54DB-2629-3483201C8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AD818-4CDF-E7F2-1BD4-3B5F42C07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3FC17-D22D-C528-B629-876848F27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79D0-F65F-4F6B-B480-1422F6DA18D2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B0C8F-A5CC-9DD5-FC8E-A3CBCA2F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06709-A745-6192-F7E4-4663D1602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95-A652-4281-8EA6-9A3901A1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5B5B66-D1DF-5331-325F-DCD8E07C5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F0B9F-78C7-11EC-56A6-4D5634F26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C8D0A-DC07-9624-635A-EC078BD4A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79D0-F65F-4F6B-B480-1422F6DA18D2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79C5E-C4BA-9603-AEBC-86A4A9D21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3908-4B0C-3414-B37A-C2B4D8B78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95-A652-4281-8EA6-9A3901A1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2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2328-BBCC-5076-90EB-99592225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9C2FB-BA69-9CA7-4FEB-00A754272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C9431-ACC2-9238-B5F5-F731720E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79D0-F65F-4F6B-B480-1422F6DA18D2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033D3-7587-4B9F-32A4-44F5C4F16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1FF96-4205-DFC6-C81B-F0A0CFC2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95-A652-4281-8EA6-9A3901A1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63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CD72-DB6E-8E52-E21A-B264E463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D761B-0764-9B29-E665-8BF4D4295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DDBB2-2D8C-DEB6-C1DE-FDE24A81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79D0-F65F-4F6B-B480-1422F6DA18D2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1742C-98CB-5F82-FAD8-6E3D990E7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ADAF3-D7FB-BCEA-7125-9D50786E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95-A652-4281-8EA6-9A3901A1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5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36D2-8862-F93F-51BD-10E6DBFAA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D10AB-6DA2-2140-2547-9B60051F1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5EDE8-21C3-F672-0512-5DE14D049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D327E-FB44-1EF9-0629-F2CBAD41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79D0-F65F-4F6B-B480-1422F6DA18D2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E1B83-C7BA-92BE-2169-AA82108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C38AC-29DB-AE9A-CA8D-DA369D939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95-A652-4281-8EA6-9A3901A1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6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5A8B8-75CE-03CA-FBF9-4BE7CFC54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82949-680D-0C73-B8ED-4337AD6D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5CECF-2750-F51E-2566-2C37665C2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44031-6933-30D8-79F4-55F546B67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92742C-088E-25EB-E6C9-1E8EBE62A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7BFFE1-3A3A-35DF-1A79-D84B5BBD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79D0-F65F-4F6B-B480-1422F6DA18D2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A56DA-7138-72D6-870F-1346203C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47F78-0026-1BF1-6393-D27B223F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95-A652-4281-8EA6-9A3901A1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7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AA837-8D24-6504-32C7-D222B4A83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83604F-8652-EC00-FAF1-CAA8B6F57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79D0-F65F-4F6B-B480-1422F6DA18D2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84C8C-774D-6A9C-984A-0BAA2CFF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F52DA-F6A3-B5CB-335C-99B8D3F2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95-A652-4281-8EA6-9A3901A1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3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AA5AC6-5626-120A-284C-52DE5B2C1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79D0-F65F-4F6B-B480-1422F6DA18D2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01EE3C-67A2-E456-FBC0-515272A6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0872C-D2AE-18CB-3C6A-B9A66C97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95-A652-4281-8EA6-9A3901A1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0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27C-8E5B-DCF8-F275-1AC608B05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631C4-F722-7A3A-807F-4F05648D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F4C59-77BA-C3E3-67FA-E5226541C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A5C34-E150-A0F0-FA00-31E01A57A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79D0-F65F-4F6B-B480-1422F6DA18D2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955B4-7234-ECA6-2371-F439C8D45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35012-B084-0B06-1D93-56B038A5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95-A652-4281-8EA6-9A3901A1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4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89A3B-1B5C-000C-7C01-1823E16A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11870B-267D-7BA6-C650-0DCCED968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5C486-ED6D-DA6A-87D4-6B7F9C7C3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D6800-565C-138F-52C5-2C2CA5FC1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79D0-F65F-4F6B-B480-1422F6DA18D2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57918-C66C-D4CA-B7AA-FD048DE0A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B52F3-1633-E93D-1B0F-44611110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95-A652-4281-8EA6-9A3901A1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9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CB8606-CACE-F62A-44EC-CB904D14A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A0E8F-AA9B-013E-1E9E-B9CFD1DE3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38421-5169-6D2C-B336-6C02E81B8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079D0-F65F-4F6B-B480-1422F6DA18D2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5639B-1960-F3D8-D314-3ED9A637D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B423C-057C-9754-4333-73CB1491F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28695-A652-4281-8EA6-9A3901A1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3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victor2code.github.io/blog/2019/07/04/jekyll-github-pages-appear-on-Googl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BB32-B358-DB16-E997-5B1EA2E66F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Notes for Webpage Content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7AA32-80BD-9472-BA79-142B9DA8E2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6EFC8-6189-8D1A-7B37-459E2947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2AEE-BFCF-B276-689B-8E494C8A9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2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6EFC8-6189-8D1A-7B37-459E2947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2AEE-BFCF-B276-689B-8E494C8A9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CV LaTeX code</a:t>
            </a:r>
          </a:p>
        </p:txBody>
      </p:sp>
    </p:spTree>
    <p:extLst>
      <p:ext uri="{BB962C8B-B14F-4D97-AF65-F5344CB8AC3E}">
        <p14:creationId xmlns:p14="http://schemas.microsoft.com/office/powerpoint/2010/main" val="77253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242A-20D4-413F-05EF-507DC535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A9BE2-6F33-EA38-0A8F-92F5229CF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Search Indexing </a:t>
            </a:r>
          </a:p>
          <a:p>
            <a:r>
              <a:rPr lang="en-US" dirty="0">
                <a:hlinkClick r:id="rId2"/>
              </a:rPr>
              <a:t>https://victor2code.github.io/blog/2019/07/04/jekyll-github-pages-appear-on-Google.html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71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6EFC8-6189-8D1A-7B37-459E2947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2AEE-BFCF-B276-689B-8E494C8A9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have a look around and feel free to contact me.</a:t>
            </a:r>
          </a:p>
          <a:p>
            <a:endParaRPr lang="en-US" dirty="0"/>
          </a:p>
          <a:p>
            <a:r>
              <a:rPr lang="en-US" dirty="0"/>
              <a:t>Outside of work, I enjoy running, playing and watching football soccer, and pretending to be a coffee aficionado.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85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6EFC8-6189-8D1A-7B37-459E2947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2AEE-BFCF-B276-689B-8E494C8A9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15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6EFC8-6189-8D1A-7B37-459E2947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2AEE-BFCF-B276-689B-8E494C8A9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6EFC8-6189-8D1A-7B37-459E2947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2AEE-BFCF-B276-689B-8E494C8A9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4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6EFC8-6189-8D1A-7B37-459E2947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2AEE-BFCF-B276-689B-8E494C8A9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2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6EFC8-6189-8D1A-7B37-459E2947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2AEE-BFCF-B276-689B-8E494C8A9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29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61</Words>
  <Application>Microsoft Office PowerPoint</Application>
  <PresentationFormat>Widescreen</PresentationFormat>
  <Paragraphs>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Notes for Webpage Content</vt:lpstr>
      <vt:lpstr>CV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for Webpage Content</dc:title>
  <dc:creator>Kautuk Raj</dc:creator>
  <cp:lastModifiedBy>Kautuk Raj</cp:lastModifiedBy>
  <cp:revision>2</cp:revision>
  <dcterms:created xsi:type="dcterms:W3CDTF">2022-06-10T05:45:40Z</dcterms:created>
  <dcterms:modified xsi:type="dcterms:W3CDTF">2022-06-10T06:39:05Z</dcterms:modified>
</cp:coreProperties>
</file>