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12"/>
  </p:notesMasterIdLst>
  <p:sldIdLst>
    <p:sldId id="256" r:id="rId2"/>
    <p:sldId id="257" r:id="rId3"/>
    <p:sldId id="344" r:id="rId4"/>
    <p:sldId id="258" r:id="rId5"/>
    <p:sldId id="260" r:id="rId6"/>
    <p:sldId id="343" r:id="rId7"/>
    <p:sldId id="345" r:id="rId8"/>
    <p:sldId id="346" r:id="rId9"/>
    <p:sldId id="263" r:id="rId10"/>
    <p:sldId id="264" r:id="rId11"/>
  </p:sldIdLst>
  <p:sldSz cx="9144000" cy="5143500" type="screen16x9"/>
  <p:notesSz cx="6858000" cy="9144000"/>
  <p:embeddedFontLst>
    <p:embeddedFont>
      <p:font typeface="Denk One" panose="020B0604020202020204" charset="0"/>
      <p:regular r:id="rId13"/>
    </p:embeddedFon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Orbitron" panose="020B0604020202020204" charset="0"/>
      <p:regular r:id="rId18"/>
      <p:bold r:id="rId19"/>
    </p:embeddedFont>
    <p:embeddedFont>
      <p:font typeface="Quicksan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7DDAC2-CA89-4F37-A0C5-20DEFAEBA526}">
  <a:tblStyle styleId="{7D7DDAC2-CA89-4F37-A0C5-20DEFAEBA5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0cb08aead6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10cb08aead6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86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69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cc9050bdf8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cc9050bdf8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469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cc9050bdf8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cc9050bdf8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09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74" name="Google Shape;374;p2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77" name="Google Shape;377;p2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2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82" name="Google Shape;382;p2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2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84" name="Google Shape;384;p2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1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5" name="Google Shape;25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5" name="Google Shape;35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" name="Google Shape;40;p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7" name="Google Shape;77;p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6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0" name="Google Shape;80;p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 rot="10800000" flipH="1">
                <a:off x="543498" y="483688"/>
                <a:ext cx="93990" cy="939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0" name="Google Shape;90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7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7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0" name="Google Shape;100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0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1"/>
          <p:cNvGrpSpPr/>
          <p:nvPr/>
        </p:nvGrpSpPr>
        <p:grpSpPr>
          <a:xfrm>
            <a:off x="358350" y="702407"/>
            <a:ext cx="8428950" cy="3896700"/>
            <a:chOff x="358350" y="258050"/>
            <a:chExt cx="8428950" cy="3896700"/>
          </a:xfrm>
        </p:grpSpPr>
        <p:sp>
          <p:nvSpPr>
            <p:cNvPr id="306" name="Google Shape;306;p21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1"/>
            <p:cNvGrpSpPr/>
            <p:nvPr/>
          </p:nvGrpSpPr>
          <p:grpSpPr>
            <a:xfrm rot="10800000" flipH="1">
              <a:off x="4159199" y="3876195"/>
              <a:ext cx="825589" cy="93999"/>
              <a:chOff x="5718423" y="1594450"/>
              <a:chExt cx="830071" cy="94500"/>
            </a:xfrm>
          </p:grpSpPr>
          <p:sp>
            <p:nvSpPr>
              <p:cNvPr id="309" name="Google Shape;309;p21"/>
              <p:cNvSpPr/>
              <p:nvPr/>
            </p:nvSpPr>
            <p:spPr>
              <a:xfrm>
                <a:off x="5718423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596361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620880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45399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14" name="Google Shape;314;p2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5" name="Google Shape;315;p2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16" name="Google Shape;316;p2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19" name="Google Shape;319;p21"/>
          <p:cNvSpPr txBox="1">
            <a:spLocks noGrp="1"/>
          </p:cNvSpPr>
          <p:nvPr>
            <p:ph type="title"/>
          </p:nvPr>
        </p:nvSpPr>
        <p:spPr>
          <a:xfrm>
            <a:off x="2866621" y="3590050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1"/>
          </p:nvPr>
        </p:nvSpPr>
        <p:spPr>
          <a:xfrm>
            <a:off x="1909325" y="1464950"/>
            <a:ext cx="53322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2"/>
          <p:cNvGrpSpPr/>
          <p:nvPr/>
        </p:nvGrpSpPr>
        <p:grpSpPr>
          <a:xfrm>
            <a:off x="358350" y="702407"/>
            <a:ext cx="8428950" cy="3896700"/>
            <a:chOff x="358350" y="258050"/>
            <a:chExt cx="8428950" cy="3896700"/>
          </a:xfrm>
        </p:grpSpPr>
        <p:sp>
          <p:nvSpPr>
            <p:cNvPr id="323" name="Google Shape;323;p22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22"/>
            <p:cNvGrpSpPr/>
            <p:nvPr/>
          </p:nvGrpSpPr>
          <p:grpSpPr>
            <a:xfrm rot="10800000" flipH="1">
              <a:off x="4159199" y="3876195"/>
              <a:ext cx="825589" cy="93999"/>
              <a:chOff x="5718423" y="1594450"/>
              <a:chExt cx="830071" cy="94500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5718423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596361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620880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645399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2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31" name="Google Shape;331;p2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2" name="Google Shape;332;p2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33" name="Google Shape;333;p2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36" name="Google Shape;336;p22"/>
          <p:cNvSpPr txBox="1">
            <a:spLocks noGrp="1"/>
          </p:cNvSpPr>
          <p:nvPr>
            <p:ph type="title"/>
          </p:nvPr>
        </p:nvSpPr>
        <p:spPr>
          <a:xfrm>
            <a:off x="897875" y="3590050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subTitle" idx="1"/>
          </p:nvPr>
        </p:nvSpPr>
        <p:spPr>
          <a:xfrm>
            <a:off x="897875" y="1464950"/>
            <a:ext cx="48492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66" r:id="rId7"/>
    <p:sldLayoutId id="2147483667" r:id="rId8"/>
    <p:sldLayoutId id="2147483668" r:id="rId9"/>
    <p:sldLayoutId id="2147483671" r:id="rId10"/>
    <p:sldLayoutId id="2147483706" r:id="rId11"/>
    <p:sldLayoutId id="2147483707" r:id="rId12"/>
    <p:sldLayoutId id="2147483708" r:id="rId13"/>
    <p:sldLayoutId id="214748370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pngall.com/checklist-p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ngall.com/checklist-p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ngall.com/checklist-pn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TO-DO LIST USING JAVA</a:t>
            </a:r>
            <a:endParaRPr sz="4400" dirty="0"/>
          </a:p>
        </p:txBody>
      </p:sp>
      <p:sp>
        <p:nvSpPr>
          <p:cNvPr id="1208" name="Google Shape;1208;p69"/>
          <p:cNvSpPr/>
          <p:nvPr/>
        </p:nvSpPr>
        <p:spPr>
          <a:xfrm>
            <a:off x="720000" y="3778125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69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Adnan Khan</a:t>
            </a:r>
            <a:endParaRPr dirty="0"/>
          </a:p>
        </p:txBody>
      </p:sp>
      <p:sp>
        <p:nvSpPr>
          <p:cNvPr id="1210" name="Google Shape;1210;p69"/>
          <p:cNvSpPr/>
          <p:nvPr/>
        </p:nvSpPr>
        <p:spPr>
          <a:xfrm>
            <a:off x="7945430" y="395745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5400000" algn="bl" rotWithShape="0">
              <a:schemeClr val="dk1">
                <a:alpha val="1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69"/>
          <p:cNvSpPr/>
          <p:nvPr/>
        </p:nvSpPr>
        <p:spPr>
          <a:xfrm>
            <a:off x="4816755" y="110447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69"/>
          <p:cNvGrpSpPr/>
          <p:nvPr/>
        </p:nvGrpSpPr>
        <p:grpSpPr>
          <a:xfrm>
            <a:off x="4985306" y="1282487"/>
            <a:ext cx="3427498" cy="2849974"/>
            <a:chOff x="4985306" y="1282487"/>
            <a:chExt cx="3427498" cy="2849974"/>
          </a:xfrm>
        </p:grpSpPr>
        <p:sp>
          <p:nvSpPr>
            <p:cNvPr id="1213" name="Google Shape;1213;p69"/>
            <p:cNvSpPr/>
            <p:nvPr/>
          </p:nvSpPr>
          <p:spPr>
            <a:xfrm>
              <a:off x="5044568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9"/>
            <p:cNvSpPr/>
            <p:nvPr/>
          </p:nvSpPr>
          <p:spPr>
            <a:xfrm>
              <a:off x="4985949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9"/>
            <p:cNvSpPr/>
            <p:nvPr/>
          </p:nvSpPr>
          <p:spPr>
            <a:xfrm>
              <a:off x="4985306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9"/>
            <p:cNvSpPr/>
            <p:nvPr/>
          </p:nvSpPr>
          <p:spPr>
            <a:xfrm>
              <a:off x="5026335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9"/>
            <p:cNvSpPr/>
            <p:nvPr/>
          </p:nvSpPr>
          <p:spPr>
            <a:xfrm>
              <a:off x="5071263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9"/>
            <p:cNvSpPr/>
            <p:nvPr/>
          </p:nvSpPr>
          <p:spPr>
            <a:xfrm>
              <a:off x="5116192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9"/>
            <p:cNvSpPr/>
            <p:nvPr/>
          </p:nvSpPr>
          <p:spPr>
            <a:xfrm>
              <a:off x="5053706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69"/>
            <p:cNvGrpSpPr/>
            <p:nvPr/>
          </p:nvGrpSpPr>
          <p:grpSpPr>
            <a:xfrm>
              <a:off x="6414630" y="3150775"/>
              <a:ext cx="707500" cy="356921"/>
              <a:chOff x="2317875" y="3150775"/>
              <a:chExt cx="707500" cy="356921"/>
            </a:xfrm>
          </p:grpSpPr>
          <p:sp>
            <p:nvSpPr>
              <p:cNvPr id="1221" name="Google Shape;1221;p69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2" name="Google Shape;1222;p69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3" name="Google Shape;1223;p69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69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69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69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7" name="Google Shape;1227;p69"/>
            <p:cNvGrpSpPr/>
            <p:nvPr/>
          </p:nvGrpSpPr>
          <p:grpSpPr>
            <a:xfrm>
              <a:off x="7199580" y="3150775"/>
              <a:ext cx="707500" cy="356921"/>
              <a:chOff x="3102825" y="3150775"/>
              <a:chExt cx="707500" cy="356921"/>
            </a:xfrm>
          </p:grpSpPr>
          <p:sp>
            <p:nvSpPr>
              <p:cNvPr id="1228" name="Google Shape;1228;p69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9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69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69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2" name="Google Shape;1232;p69"/>
            <p:cNvGrpSpPr/>
            <p:nvPr/>
          </p:nvGrpSpPr>
          <p:grpSpPr>
            <a:xfrm>
              <a:off x="6414640" y="2097213"/>
              <a:ext cx="1514782" cy="1006855"/>
              <a:chOff x="4981963" y="3755000"/>
              <a:chExt cx="1001575" cy="735575"/>
            </a:xfrm>
          </p:grpSpPr>
          <p:sp>
            <p:nvSpPr>
              <p:cNvPr id="1233" name="Google Shape;1233;p69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9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69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9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7" name="Google Shape;1237;p69"/>
            <p:cNvSpPr/>
            <p:nvPr/>
          </p:nvSpPr>
          <p:spPr>
            <a:xfrm>
              <a:off x="5246855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69"/>
            <p:cNvGrpSpPr/>
            <p:nvPr/>
          </p:nvGrpSpPr>
          <p:grpSpPr>
            <a:xfrm>
              <a:off x="5999093" y="1884550"/>
              <a:ext cx="707500" cy="707475"/>
              <a:chOff x="5921438" y="1923500"/>
              <a:chExt cx="707500" cy="707475"/>
            </a:xfrm>
          </p:grpSpPr>
          <p:sp>
            <p:nvSpPr>
              <p:cNvPr id="1239" name="Google Shape;1239;p69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9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9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69"/>
            <p:cNvSpPr/>
            <p:nvPr/>
          </p:nvSpPr>
          <p:spPr>
            <a:xfrm>
              <a:off x="7230732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3" name="Google Shape;1243;p69"/>
            <p:cNvGrpSpPr/>
            <p:nvPr/>
          </p:nvGrpSpPr>
          <p:grpSpPr>
            <a:xfrm>
              <a:off x="6917447" y="2127681"/>
              <a:ext cx="560809" cy="513696"/>
              <a:chOff x="2820743" y="2218101"/>
              <a:chExt cx="814064" cy="745676"/>
            </a:xfrm>
          </p:grpSpPr>
          <p:sp>
            <p:nvSpPr>
              <p:cNvPr id="1244" name="Google Shape;1244;p69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9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9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9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9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9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69"/>
            <p:cNvGrpSpPr/>
            <p:nvPr/>
          </p:nvGrpSpPr>
          <p:grpSpPr>
            <a:xfrm>
              <a:off x="6693855" y="1446700"/>
              <a:ext cx="1718949" cy="389816"/>
              <a:chOff x="6153850" y="1669725"/>
              <a:chExt cx="1718949" cy="389816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9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69"/>
            <p:cNvGrpSpPr/>
            <p:nvPr/>
          </p:nvGrpSpPr>
          <p:grpSpPr>
            <a:xfrm>
              <a:off x="5293648" y="1384678"/>
              <a:ext cx="459836" cy="389787"/>
              <a:chOff x="5215992" y="1423628"/>
              <a:chExt cx="459836" cy="389787"/>
            </a:xfrm>
          </p:grpSpPr>
          <p:sp>
            <p:nvSpPr>
              <p:cNvPr id="1258" name="Google Shape;1258;p69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69"/>
            <p:cNvGrpSpPr/>
            <p:nvPr/>
          </p:nvGrpSpPr>
          <p:grpSpPr>
            <a:xfrm>
              <a:off x="6134530" y="1282487"/>
              <a:ext cx="436632" cy="284986"/>
              <a:chOff x="4842900" y="2922987"/>
              <a:chExt cx="436632" cy="284986"/>
            </a:xfrm>
          </p:grpSpPr>
          <p:sp>
            <p:nvSpPr>
              <p:cNvPr id="1261" name="Google Shape;1261;p69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69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3" name="Google Shape;1263;p69"/>
            <p:cNvGrpSpPr/>
            <p:nvPr/>
          </p:nvGrpSpPr>
          <p:grpSpPr>
            <a:xfrm>
              <a:off x="6571165" y="3364761"/>
              <a:ext cx="767400" cy="767700"/>
              <a:chOff x="3375684" y="2512136"/>
              <a:chExt cx="767400" cy="767700"/>
            </a:xfrm>
          </p:grpSpPr>
          <p:sp>
            <p:nvSpPr>
              <p:cNvPr id="1264" name="Google Shape;1264;p69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5" name="Google Shape;1265;p69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6" name="Google Shape;1266;p69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69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69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9" name="Google Shape;1269;p69"/>
            <p:cNvGrpSpPr/>
            <p:nvPr/>
          </p:nvGrpSpPr>
          <p:grpSpPr>
            <a:xfrm>
              <a:off x="5236755" y="1884550"/>
              <a:ext cx="707500" cy="707475"/>
              <a:chOff x="5146250" y="3137125"/>
              <a:chExt cx="707500" cy="707475"/>
            </a:xfrm>
          </p:grpSpPr>
          <p:sp>
            <p:nvSpPr>
              <p:cNvPr id="1270" name="Google Shape;1270;p69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9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9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9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9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9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9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9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1" name="Google Shape;1281;p69"/>
            <p:cNvGrpSpPr/>
            <p:nvPr/>
          </p:nvGrpSpPr>
          <p:grpSpPr>
            <a:xfrm>
              <a:off x="5495867" y="2789445"/>
              <a:ext cx="622391" cy="623829"/>
              <a:chOff x="5096713" y="3964200"/>
              <a:chExt cx="324500" cy="325250"/>
            </a:xfrm>
          </p:grpSpPr>
          <p:sp>
            <p:nvSpPr>
              <p:cNvPr id="1282" name="Google Shape;1282;p69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69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9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9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9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7" name="Google Shape;1287;p69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88" name="Google Shape;1288;p69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9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9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800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77"/>
          <p:cNvSpPr/>
          <p:nvPr/>
        </p:nvSpPr>
        <p:spPr>
          <a:xfrm>
            <a:off x="2369566" y="1239391"/>
            <a:ext cx="3775500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77"/>
          <p:cNvSpPr txBox="1">
            <a:spLocks noGrp="1"/>
          </p:cNvSpPr>
          <p:nvPr>
            <p:ph type="title"/>
          </p:nvPr>
        </p:nvSpPr>
        <p:spPr>
          <a:xfrm>
            <a:off x="2479941" y="1261441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Conclusion</a:t>
            </a:r>
            <a:endParaRPr sz="2000" dirty="0"/>
          </a:p>
        </p:txBody>
      </p:sp>
      <p:sp>
        <p:nvSpPr>
          <p:cNvPr id="1548" name="Google Shape;1548;p77"/>
          <p:cNvSpPr txBox="1">
            <a:spLocks noGrp="1"/>
          </p:cNvSpPr>
          <p:nvPr>
            <p:ph type="subTitle" idx="1"/>
          </p:nvPr>
        </p:nvSpPr>
        <p:spPr>
          <a:xfrm>
            <a:off x="540779" y="1759414"/>
            <a:ext cx="5312826" cy="24871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600" dirty="0"/>
              <a:t>Building an efficient To-Do List Application with Java requires knowledge of Java programming language, JavaFX, and SQLite database. The application's advantages include platform-independence, pre-built classes, and a rich user interface. Its disadvantages include memory-intensive, slow performance, and slow startup time. Future enhancements to the application can include cloud synchronization, voice assistants, and machine learning algorithms.</a:t>
            </a:r>
          </a:p>
        </p:txBody>
      </p:sp>
      <p:grpSp>
        <p:nvGrpSpPr>
          <p:cNvPr id="1549" name="Google Shape;1549;p77"/>
          <p:cNvGrpSpPr/>
          <p:nvPr/>
        </p:nvGrpSpPr>
        <p:grpSpPr>
          <a:xfrm>
            <a:off x="6010321" y="1495587"/>
            <a:ext cx="2169892" cy="2694547"/>
            <a:chOff x="6010321" y="1495587"/>
            <a:chExt cx="2169892" cy="2694547"/>
          </a:xfrm>
        </p:grpSpPr>
        <p:grpSp>
          <p:nvGrpSpPr>
            <p:cNvPr id="1550" name="Google Shape;1550;p77"/>
            <p:cNvGrpSpPr/>
            <p:nvPr/>
          </p:nvGrpSpPr>
          <p:grpSpPr>
            <a:xfrm>
              <a:off x="6010321" y="1495587"/>
              <a:ext cx="2169892" cy="2694547"/>
              <a:chOff x="6010321" y="1495587"/>
              <a:chExt cx="2169892" cy="2694547"/>
            </a:xfrm>
          </p:grpSpPr>
          <p:sp>
            <p:nvSpPr>
              <p:cNvPr id="1551" name="Google Shape;1551;p77"/>
              <p:cNvSpPr/>
              <p:nvPr/>
            </p:nvSpPr>
            <p:spPr>
              <a:xfrm>
                <a:off x="6432405" y="1495587"/>
                <a:ext cx="1468136" cy="2694547"/>
              </a:xfrm>
              <a:custGeom>
                <a:avLst/>
                <a:gdLst/>
                <a:ahLst/>
                <a:cxnLst/>
                <a:rect l="l" t="t" r="r" b="b"/>
                <a:pathLst>
                  <a:path w="18354" h="33685" extrusionOk="0">
                    <a:moveTo>
                      <a:pt x="16346" y="1"/>
                    </a:moveTo>
                    <a:cubicBezTo>
                      <a:pt x="17454" y="1"/>
                      <a:pt x="18353" y="900"/>
                      <a:pt x="18353" y="2009"/>
                    </a:cubicBezTo>
                    <a:lnTo>
                      <a:pt x="18353" y="31680"/>
                    </a:lnTo>
                    <a:cubicBezTo>
                      <a:pt x="18353" y="32775"/>
                      <a:pt x="17454" y="33685"/>
                      <a:pt x="16346" y="33685"/>
                    </a:cubicBezTo>
                    <a:lnTo>
                      <a:pt x="2006" y="33685"/>
                    </a:lnTo>
                    <a:cubicBezTo>
                      <a:pt x="911" y="33685"/>
                      <a:pt x="1" y="32775"/>
                      <a:pt x="1" y="31680"/>
                    </a:cubicBezTo>
                    <a:lnTo>
                      <a:pt x="1" y="2009"/>
                    </a:lnTo>
                    <a:cubicBezTo>
                      <a:pt x="1" y="900"/>
                      <a:pt x="911" y="1"/>
                      <a:pt x="20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7"/>
              <p:cNvSpPr/>
              <p:nvPr/>
            </p:nvSpPr>
            <p:spPr>
              <a:xfrm>
                <a:off x="6492879" y="1556300"/>
                <a:ext cx="1346952" cy="2573359"/>
              </a:xfrm>
              <a:custGeom>
                <a:avLst/>
                <a:gdLst/>
                <a:ahLst/>
                <a:cxnLst/>
                <a:rect l="l" t="t" r="r" b="b"/>
                <a:pathLst>
                  <a:path w="16839" h="32170" extrusionOk="0">
                    <a:moveTo>
                      <a:pt x="16838" y="1250"/>
                    </a:moveTo>
                    <a:lnTo>
                      <a:pt x="16838" y="30921"/>
                    </a:lnTo>
                    <a:cubicBezTo>
                      <a:pt x="16838" y="31596"/>
                      <a:pt x="16278" y="32170"/>
                      <a:pt x="15590" y="32170"/>
                    </a:cubicBezTo>
                    <a:lnTo>
                      <a:pt x="1250" y="32170"/>
                    </a:lnTo>
                    <a:cubicBezTo>
                      <a:pt x="575" y="32170"/>
                      <a:pt x="1" y="31596"/>
                      <a:pt x="1" y="30921"/>
                    </a:cubicBezTo>
                    <a:lnTo>
                      <a:pt x="1" y="1250"/>
                    </a:lnTo>
                    <a:cubicBezTo>
                      <a:pt x="1" y="561"/>
                      <a:pt x="575" y="1"/>
                      <a:pt x="1250" y="1"/>
                    </a:cubicBezTo>
                    <a:lnTo>
                      <a:pt x="3070" y="1"/>
                    </a:lnTo>
                    <a:cubicBezTo>
                      <a:pt x="3305" y="1"/>
                      <a:pt x="3515" y="152"/>
                      <a:pt x="3585" y="373"/>
                    </a:cubicBezTo>
                    <a:lnTo>
                      <a:pt x="3585" y="583"/>
                    </a:lnTo>
                    <a:cubicBezTo>
                      <a:pt x="3585" y="888"/>
                      <a:pt x="3829" y="1132"/>
                      <a:pt x="4131" y="1132"/>
                    </a:cubicBezTo>
                    <a:lnTo>
                      <a:pt x="12708" y="1132"/>
                    </a:lnTo>
                    <a:cubicBezTo>
                      <a:pt x="13011" y="1132"/>
                      <a:pt x="13257" y="888"/>
                      <a:pt x="13257" y="583"/>
                    </a:cubicBezTo>
                    <a:lnTo>
                      <a:pt x="13257" y="373"/>
                    </a:lnTo>
                    <a:cubicBezTo>
                      <a:pt x="13327" y="152"/>
                      <a:pt x="13537" y="1"/>
                      <a:pt x="13781" y="1"/>
                    </a:cubicBezTo>
                    <a:lnTo>
                      <a:pt x="15590" y="1"/>
                    </a:lnTo>
                    <a:cubicBezTo>
                      <a:pt x="16278" y="1"/>
                      <a:pt x="16838" y="561"/>
                      <a:pt x="16838" y="12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4EB3E4">
                      <a:alpha val="57647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7"/>
              <p:cNvSpPr/>
              <p:nvPr/>
            </p:nvSpPr>
            <p:spPr>
              <a:xfrm>
                <a:off x="6702135" y="4004354"/>
                <a:ext cx="10319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1" extrusionOk="0">
                    <a:moveTo>
                      <a:pt x="92" y="1"/>
                    </a:moveTo>
                    <a:lnTo>
                      <a:pt x="34" y="1"/>
                    </a:lnTo>
                    <a:cubicBezTo>
                      <a:pt x="11" y="1"/>
                      <a:pt x="0" y="12"/>
                      <a:pt x="0" y="37"/>
                    </a:cubicBezTo>
                    <a:cubicBezTo>
                      <a:pt x="0" y="48"/>
                      <a:pt x="11" y="71"/>
                      <a:pt x="34" y="71"/>
                    </a:cubicBezTo>
                    <a:lnTo>
                      <a:pt x="92" y="71"/>
                    </a:lnTo>
                    <a:cubicBezTo>
                      <a:pt x="115" y="71"/>
                      <a:pt x="129" y="48"/>
                      <a:pt x="129" y="37"/>
                    </a:cubicBezTo>
                    <a:cubicBezTo>
                      <a:pt x="129" y="12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7"/>
              <p:cNvSpPr/>
              <p:nvPr/>
            </p:nvSpPr>
            <p:spPr>
              <a:xfrm>
                <a:off x="6654380" y="3982836"/>
                <a:ext cx="58073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1" extrusionOk="0">
                    <a:moveTo>
                      <a:pt x="689" y="1"/>
                    </a:moveTo>
                    <a:lnTo>
                      <a:pt x="37" y="1"/>
                    </a:lnTo>
                    <a:cubicBezTo>
                      <a:pt x="26" y="1"/>
                      <a:pt x="1" y="15"/>
                      <a:pt x="1" y="37"/>
                    </a:cubicBezTo>
                    <a:cubicBezTo>
                      <a:pt x="1" y="60"/>
                      <a:pt x="26" y="71"/>
                      <a:pt x="37" y="71"/>
                    </a:cubicBezTo>
                    <a:lnTo>
                      <a:pt x="689" y="71"/>
                    </a:lnTo>
                    <a:cubicBezTo>
                      <a:pt x="712" y="71"/>
                      <a:pt x="726" y="60"/>
                      <a:pt x="726" y="37"/>
                    </a:cubicBezTo>
                    <a:cubicBezTo>
                      <a:pt x="726" y="15"/>
                      <a:pt x="712" y="1"/>
                      <a:pt x="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7"/>
              <p:cNvSpPr/>
              <p:nvPr/>
            </p:nvSpPr>
            <p:spPr>
              <a:xfrm>
                <a:off x="6647021" y="4004354"/>
                <a:ext cx="50474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71" extrusionOk="0">
                    <a:moveTo>
                      <a:pt x="594" y="1"/>
                    </a:moveTo>
                    <a:lnTo>
                      <a:pt x="34" y="1"/>
                    </a:lnTo>
                    <a:cubicBezTo>
                      <a:pt x="23" y="1"/>
                      <a:pt x="0" y="12"/>
                      <a:pt x="0" y="37"/>
                    </a:cubicBezTo>
                    <a:cubicBezTo>
                      <a:pt x="0" y="48"/>
                      <a:pt x="23" y="71"/>
                      <a:pt x="34" y="71"/>
                    </a:cubicBezTo>
                    <a:lnTo>
                      <a:pt x="594" y="71"/>
                    </a:lnTo>
                    <a:cubicBezTo>
                      <a:pt x="619" y="71"/>
                      <a:pt x="630" y="48"/>
                      <a:pt x="630" y="37"/>
                    </a:cubicBezTo>
                    <a:cubicBezTo>
                      <a:pt x="630" y="12"/>
                      <a:pt x="619" y="1"/>
                      <a:pt x="5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7"/>
              <p:cNvSpPr/>
              <p:nvPr/>
            </p:nvSpPr>
            <p:spPr>
              <a:xfrm>
                <a:off x="6639582" y="3982836"/>
                <a:ext cx="10159" cy="567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1" extrusionOk="0">
                    <a:moveTo>
                      <a:pt x="127" y="37"/>
                    </a:moveTo>
                    <a:cubicBezTo>
                      <a:pt x="127" y="15"/>
                      <a:pt x="116" y="1"/>
                      <a:pt x="93" y="1"/>
                    </a:cubicBezTo>
                    <a:lnTo>
                      <a:pt x="34" y="1"/>
                    </a:lnTo>
                    <a:cubicBezTo>
                      <a:pt x="12" y="1"/>
                      <a:pt x="1" y="15"/>
                      <a:pt x="1" y="37"/>
                    </a:cubicBezTo>
                    <a:cubicBezTo>
                      <a:pt x="1" y="60"/>
                      <a:pt x="12" y="71"/>
                      <a:pt x="34" y="71"/>
                    </a:cubicBezTo>
                    <a:lnTo>
                      <a:pt x="93" y="71"/>
                    </a:lnTo>
                    <a:cubicBezTo>
                      <a:pt x="116" y="71"/>
                      <a:pt x="127" y="60"/>
                      <a:pt x="127" y="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7"/>
              <p:cNvSpPr/>
              <p:nvPr/>
            </p:nvSpPr>
            <p:spPr>
              <a:xfrm>
                <a:off x="6604866" y="3958679"/>
                <a:ext cx="125344" cy="11382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423" extrusionOk="0">
                    <a:moveTo>
                      <a:pt x="1518" y="48"/>
                    </a:moveTo>
                    <a:cubicBezTo>
                      <a:pt x="1485" y="23"/>
                      <a:pt x="1437" y="0"/>
                      <a:pt x="1390" y="0"/>
                    </a:cubicBezTo>
                    <a:lnTo>
                      <a:pt x="387" y="0"/>
                    </a:lnTo>
                    <a:cubicBezTo>
                      <a:pt x="340" y="0"/>
                      <a:pt x="295" y="23"/>
                      <a:pt x="258" y="48"/>
                    </a:cubicBezTo>
                    <a:cubicBezTo>
                      <a:pt x="225" y="82"/>
                      <a:pt x="211" y="129"/>
                      <a:pt x="211" y="177"/>
                    </a:cubicBezTo>
                    <a:lnTo>
                      <a:pt x="211" y="432"/>
                    </a:lnTo>
                    <a:lnTo>
                      <a:pt x="155" y="432"/>
                    </a:lnTo>
                    <a:cubicBezTo>
                      <a:pt x="118" y="432"/>
                      <a:pt x="71" y="457"/>
                      <a:pt x="48" y="479"/>
                    </a:cubicBezTo>
                    <a:cubicBezTo>
                      <a:pt x="26" y="502"/>
                      <a:pt x="1" y="538"/>
                      <a:pt x="1" y="583"/>
                    </a:cubicBezTo>
                    <a:lnTo>
                      <a:pt x="1" y="1342"/>
                    </a:lnTo>
                    <a:cubicBezTo>
                      <a:pt x="1" y="1378"/>
                      <a:pt x="15" y="1389"/>
                      <a:pt x="37" y="1400"/>
                    </a:cubicBezTo>
                    <a:cubicBezTo>
                      <a:pt x="85" y="1423"/>
                      <a:pt x="96" y="1400"/>
                      <a:pt x="118" y="1378"/>
                    </a:cubicBezTo>
                    <a:lnTo>
                      <a:pt x="118" y="1367"/>
                    </a:lnTo>
                    <a:cubicBezTo>
                      <a:pt x="130" y="1342"/>
                      <a:pt x="177" y="1283"/>
                      <a:pt x="236" y="1238"/>
                    </a:cubicBezTo>
                    <a:cubicBezTo>
                      <a:pt x="270" y="1213"/>
                      <a:pt x="306" y="1190"/>
                      <a:pt x="351" y="1190"/>
                    </a:cubicBezTo>
                    <a:lnTo>
                      <a:pt x="900" y="1190"/>
                    </a:lnTo>
                    <a:cubicBezTo>
                      <a:pt x="936" y="1190"/>
                      <a:pt x="981" y="1179"/>
                      <a:pt x="1006" y="1143"/>
                    </a:cubicBezTo>
                    <a:cubicBezTo>
                      <a:pt x="1028" y="1120"/>
                      <a:pt x="1051" y="1087"/>
                      <a:pt x="1051" y="1039"/>
                    </a:cubicBezTo>
                    <a:lnTo>
                      <a:pt x="1051" y="980"/>
                    </a:lnTo>
                    <a:lnTo>
                      <a:pt x="1121" y="980"/>
                    </a:lnTo>
                    <a:cubicBezTo>
                      <a:pt x="1191" y="980"/>
                      <a:pt x="1250" y="1003"/>
                      <a:pt x="1297" y="1039"/>
                    </a:cubicBezTo>
                    <a:cubicBezTo>
                      <a:pt x="1378" y="1109"/>
                      <a:pt x="1448" y="1202"/>
                      <a:pt x="1460" y="1227"/>
                    </a:cubicBezTo>
                    <a:lnTo>
                      <a:pt x="1460" y="1238"/>
                    </a:lnTo>
                    <a:cubicBezTo>
                      <a:pt x="1471" y="1272"/>
                      <a:pt x="1485" y="1283"/>
                      <a:pt x="1530" y="1260"/>
                    </a:cubicBezTo>
                    <a:cubicBezTo>
                      <a:pt x="1566" y="1249"/>
                      <a:pt x="1566" y="1238"/>
                      <a:pt x="1566" y="1202"/>
                    </a:cubicBezTo>
                    <a:lnTo>
                      <a:pt x="1566" y="177"/>
                    </a:lnTo>
                    <a:cubicBezTo>
                      <a:pt x="1566" y="129"/>
                      <a:pt x="1555" y="82"/>
                      <a:pt x="1518" y="48"/>
                    </a:cubicBezTo>
                    <a:close/>
                    <a:moveTo>
                      <a:pt x="936" y="1039"/>
                    </a:moveTo>
                    <a:cubicBezTo>
                      <a:pt x="936" y="1050"/>
                      <a:pt x="925" y="1062"/>
                      <a:pt x="925" y="1062"/>
                    </a:cubicBezTo>
                    <a:cubicBezTo>
                      <a:pt x="911" y="1073"/>
                      <a:pt x="911" y="1073"/>
                      <a:pt x="900" y="1073"/>
                    </a:cubicBezTo>
                    <a:lnTo>
                      <a:pt x="351" y="1073"/>
                    </a:lnTo>
                    <a:cubicBezTo>
                      <a:pt x="281" y="1073"/>
                      <a:pt x="225" y="1109"/>
                      <a:pt x="166" y="1143"/>
                    </a:cubicBezTo>
                    <a:cubicBezTo>
                      <a:pt x="155" y="1157"/>
                      <a:pt x="130" y="1168"/>
                      <a:pt x="118" y="1179"/>
                    </a:cubicBezTo>
                    <a:lnTo>
                      <a:pt x="118" y="583"/>
                    </a:lnTo>
                    <a:cubicBezTo>
                      <a:pt x="118" y="572"/>
                      <a:pt x="130" y="560"/>
                      <a:pt x="130" y="560"/>
                    </a:cubicBezTo>
                    <a:cubicBezTo>
                      <a:pt x="141" y="549"/>
                      <a:pt x="141" y="549"/>
                      <a:pt x="155" y="549"/>
                    </a:cubicBezTo>
                    <a:lnTo>
                      <a:pt x="211" y="549"/>
                    </a:lnTo>
                    <a:lnTo>
                      <a:pt x="211" y="807"/>
                    </a:lnTo>
                    <a:cubicBezTo>
                      <a:pt x="211" y="852"/>
                      <a:pt x="225" y="899"/>
                      <a:pt x="258" y="922"/>
                    </a:cubicBezTo>
                    <a:cubicBezTo>
                      <a:pt x="295" y="958"/>
                      <a:pt x="340" y="980"/>
                      <a:pt x="387" y="980"/>
                    </a:cubicBezTo>
                    <a:lnTo>
                      <a:pt x="936" y="980"/>
                    </a:lnTo>
                    <a:close/>
                    <a:moveTo>
                      <a:pt x="1460" y="1039"/>
                    </a:moveTo>
                    <a:cubicBezTo>
                      <a:pt x="1426" y="1003"/>
                      <a:pt x="1401" y="969"/>
                      <a:pt x="1356" y="947"/>
                    </a:cubicBezTo>
                    <a:cubicBezTo>
                      <a:pt x="1297" y="899"/>
                      <a:pt x="1216" y="863"/>
                      <a:pt x="1121" y="863"/>
                    </a:cubicBezTo>
                    <a:lnTo>
                      <a:pt x="995" y="863"/>
                    </a:lnTo>
                    <a:lnTo>
                      <a:pt x="387" y="863"/>
                    </a:lnTo>
                    <a:cubicBezTo>
                      <a:pt x="365" y="863"/>
                      <a:pt x="351" y="852"/>
                      <a:pt x="340" y="840"/>
                    </a:cubicBezTo>
                    <a:cubicBezTo>
                      <a:pt x="328" y="829"/>
                      <a:pt x="328" y="818"/>
                      <a:pt x="328" y="807"/>
                    </a:cubicBezTo>
                    <a:lnTo>
                      <a:pt x="328" y="490"/>
                    </a:lnTo>
                    <a:lnTo>
                      <a:pt x="328" y="177"/>
                    </a:lnTo>
                    <a:cubicBezTo>
                      <a:pt x="328" y="163"/>
                      <a:pt x="328" y="140"/>
                      <a:pt x="340" y="129"/>
                    </a:cubicBezTo>
                    <a:cubicBezTo>
                      <a:pt x="351" y="118"/>
                      <a:pt x="365" y="118"/>
                      <a:pt x="387" y="118"/>
                    </a:cubicBezTo>
                    <a:lnTo>
                      <a:pt x="1390" y="118"/>
                    </a:lnTo>
                    <a:cubicBezTo>
                      <a:pt x="1415" y="118"/>
                      <a:pt x="1426" y="118"/>
                      <a:pt x="1437" y="129"/>
                    </a:cubicBezTo>
                    <a:cubicBezTo>
                      <a:pt x="1448" y="140"/>
                      <a:pt x="1460" y="163"/>
                      <a:pt x="1460" y="1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7"/>
              <p:cNvSpPr/>
              <p:nvPr/>
            </p:nvSpPr>
            <p:spPr>
              <a:xfrm>
                <a:off x="6960586" y="3987555"/>
                <a:ext cx="91429" cy="84072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051" extrusionOk="0">
                    <a:moveTo>
                      <a:pt x="981" y="177"/>
                    </a:moveTo>
                    <a:cubicBezTo>
                      <a:pt x="874" y="71"/>
                      <a:pt x="723" y="1"/>
                      <a:pt x="572" y="1"/>
                    </a:cubicBezTo>
                    <a:cubicBezTo>
                      <a:pt x="409" y="1"/>
                      <a:pt x="269" y="71"/>
                      <a:pt x="163" y="177"/>
                    </a:cubicBezTo>
                    <a:cubicBezTo>
                      <a:pt x="59" y="281"/>
                      <a:pt x="1" y="421"/>
                      <a:pt x="1" y="572"/>
                    </a:cubicBezTo>
                    <a:lnTo>
                      <a:pt x="1" y="608"/>
                    </a:lnTo>
                    <a:lnTo>
                      <a:pt x="1" y="619"/>
                    </a:lnTo>
                    <a:lnTo>
                      <a:pt x="1" y="619"/>
                    </a:lnTo>
                    <a:lnTo>
                      <a:pt x="1" y="911"/>
                    </a:lnTo>
                    <a:cubicBezTo>
                      <a:pt x="1" y="947"/>
                      <a:pt x="12" y="981"/>
                      <a:pt x="34" y="1006"/>
                    </a:cubicBezTo>
                    <a:lnTo>
                      <a:pt x="34" y="1006"/>
                    </a:lnTo>
                    <a:cubicBezTo>
                      <a:pt x="59" y="1028"/>
                      <a:pt x="93" y="1051"/>
                      <a:pt x="129" y="1051"/>
                    </a:cubicBezTo>
                    <a:lnTo>
                      <a:pt x="1003" y="1051"/>
                    </a:lnTo>
                    <a:cubicBezTo>
                      <a:pt x="1039" y="1051"/>
                      <a:pt x="1073" y="1028"/>
                      <a:pt x="1109" y="1006"/>
                    </a:cubicBezTo>
                    <a:lnTo>
                      <a:pt x="1109" y="1006"/>
                    </a:lnTo>
                    <a:cubicBezTo>
                      <a:pt x="1132" y="981"/>
                      <a:pt x="1143" y="947"/>
                      <a:pt x="1143" y="911"/>
                    </a:cubicBezTo>
                    <a:lnTo>
                      <a:pt x="1143" y="619"/>
                    </a:lnTo>
                    <a:lnTo>
                      <a:pt x="1143" y="619"/>
                    </a:lnTo>
                    <a:lnTo>
                      <a:pt x="1143" y="608"/>
                    </a:lnTo>
                    <a:lnTo>
                      <a:pt x="1143" y="572"/>
                    </a:lnTo>
                    <a:cubicBezTo>
                      <a:pt x="1143" y="421"/>
                      <a:pt x="1084" y="281"/>
                      <a:pt x="981" y="177"/>
                    </a:cubicBezTo>
                    <a:close/>
                    <a:moveTo>
                      <a:pt x="1028" y="608"/>
                    </a:moveTo>
                    <a:lnTo>
                      <a:pt x="1028" y="619"/>
                    </a:lnTo>
                    <a:lnTo>
                      <a:pt x="1028" y="619"/>
                    </a:lnTo>
                    <a:lnTo>
                      <a:pt x="1028" y="911"/>
                    </a:lnTo>
                    <a:lnTo>
                      <a:pt x="1028" y="922"/>
                    </a:lnTo>
                    <a:cubicBezTo>
                      <a:pt x="1014" y="936"/>
                      <a:pt x="1014" y="936"/>
                      <a:pt x="1003" y="936"/>
                    </a:cubicBezTo>
                    <a:lnTo>
                      <a:pt x="129" y="936"/>
                    </a:lnTo>
                    <a:cubicBezTo>
                      <a:pt x="129" y="936"/>
                      <a:pt x="118" y="936"/>
                      <a:pt x="118" y="922"/>
                    </a:cubicBezTo>
                    <a:lnTo>
                      <a:pt x="118" y="922"/>
                    </a:lnTo>
                    <a:lnTo>
                      <a:pt x="104" y="911"/>
                    </a:lnTo>
                    <a:lnTo>
                      <a:pt x="104" y="619"/>
                    </a:lnTo>
                    <a:lnTo>
                      <a:pt x="104" y="619"/>
                    </a:lnTo>
                    <a:lnTo>
                      <a:pt x="104" y="608"/>
                    </a:lnTo>
                    <a:lnTo>
                      <a:pt x="104" y="572"/>
                    </a:lnTo>
                    <a:cubicBezTo>
                      <a:pt x="104" y="457"/>
                      <a:pt x="163" y="339"/>
                      <a:pt x="244" y="247"/>
                    </a:cubicBezTo>
                    <a:cubicBezTo>
                      <a:pt x="328" y="166"/>
                      <a:pt x="443" y="118"/>
                      <a:pt x="572" y="118"/>
                    </a:cubicBezTo>
                    <a:cubicBezTo>
                      <a:pt x="701" y="118"/>
                      <a:pt x="804" y="166"/>
                      <a:pt x="899" y="247"/>
                    </a:cubicBezTo>
                    <a:lnTo>
                      <a:pt x="899" y="258"/>
                    </a:lnTo>
                    <a:cubicBezTo>
                      <a:pt x="981" y="339"/>
                      <a:pt x="1028" y="457"/>
                      <a:pt x="1028" y="5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7"/>
              <p:cNvSpPr/>
              <p:nvPr/>
            </p:nvSpPr>
            <p:spPr>
              <a:xfrm>
                <a:off x="6972664" y="3918603"/>
                <a:ext cx="66392" cy="6631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29" extrusionOk="0">
                    <a:moveTo>
                      <a:pt x="130" y="700"/>
                    </a:moveTo>
                    <a:cubicBezTo>
                      <a:pt x="200" y="781"/>
                      <a:pt x="303" y="829"/>
                      <a:pt x="421" y="829"/>
                    </a:cubicBezTo>
                    <a:cubicBezTo>
                      <a:pt x="527" y="829"/>
                      <a:pt x="631" y="781"/>
                      <a:pt x="712" y="700"/>
                    </a:cubicBezTo>
                    <a:lnTo>
                      <a:pt x="712" y="700"/>
                    </a:lnTo>
                    <a:cubicBezTo>
                      <a:pt x="782" y="630"/>
                      <a:pt x="830" y="524"/>
                      <a:pt x="830" y="409"/>
                    </a:cubicBezTo>
                    <a:cubicBezTo>
                      <a:pt x="830" y="291"/>
                      <a:pt x="782" y="188"/>
                      <a:pt x="712" y="118"/>
                    </a:cubicBezTo>
                    <a:cubicBezTo>
                      <a:pt x="631" y="48"/>
                      <a:pt x="538" y="0"/>
                      <a:pt x="421" y="0"/>
                    </a:cubicBezTo>
                    <a:cubicBezTo>
                      <a:pt x="303" y="0"/>
                      <a:pt x="200" y="48"/>
                      <a:pt x="130" y="118"/>
                    </a:cubicBezTo>
                    <a:cubicBezTo>
                      <a:pt x="48" y="199"/>
                      <a:pt x="1" y="291"/>
                      <a:pt x="1" y="409"/>
                    </a:cubicBezTo>
                    <a:cubicBezTo>
                      <a:pt x="1" y="524"/>
                      <a:pt x="48" y="630"/>
                      <a:pt x="130" y="700"/>
                    </a:cubicBezTo>
                    <a:close/>
                    <a:moveTo>
                      <a:pt x="211" y="199"/>
                    </a:moveTo>
                    <a:cubicBezTo>
                      <a:pt x="258" y="140"/>
                      <a:pt x="340" y="104"/>
                      <a:pt x="421" y="104"/>
                    </a:cubicBezTo>
                    <a:cubicBezTo>
                      <a:pt x="502" y="104"/>
                      <a:pt x="572" y="140"/>
                      <a:pt x="631" y="199"/>
                    </a:cubicBezTo>
                    <a:cubicBezTo>
                      <a:pt x="690" y="258"/>
                      <a:pt x="712" y="328"/>
                      <a:pt x="712" y="409"/>
                    </a:cubicBezTo>
                    <a:cubicBezTo>
                      <a:pt x="712" y="490"/>
                      <a:pt x="690" y="571"/>
                      <a:pt x="631" y="619"/>
                    </a:cubicBezTo>
                    <a:lnTo>
                      <a:pt x="631" y="630"/>
                    </a:lnTo>
                    <a:cubicBezTo>
                      <a:pt x="572" y="678"/>
                      <a:pt x="502" y="711"/>
                      <a:pt x="421" y="711"/>
                    </a:cubicBezTo>
                    <a:cubicBezTo>
                      <a:pt x="340" y="711"/>
                      <a:pt x="258" y="678"/>
                      <a:pt x="211" y="619"/>
                    </a:cubicBezTo>
                    <a:lnTo>
                      <a:pt x="211" y="619"/>
                    </a:lnTo>
                    <a:cubicBezTo>
                      <a:pt x="152" y="571"/>
                      <a:pt x="118" y="490"/>
                      <a:pt x="118" y="409"/>
                    </a:cubicBezTo>
                    <a:cubicBezTo>
                      <a:pt x="118" y="328"/>
                      <a:pt x="152" y="258"/>
                      <a:pt x="211" y="1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7"/>
              <p:cNvSpPr/>
              <p:nvPr/>
            </p:nvSpPr>
            <p:spPr>
              <a:xfrm>
                <a:off x="7319905" y="3983956"/>
                <a:ext cx="48634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6" extrusionOk="0">
                    <a:moveTo>
                      <a:pt x="303" y="1"/>
                    </a:moveTo>
                    <a:cubicBezTo>
                      <a:pt x="221" y="1"/>
                      <a:pt x="151" y="34"/>
                      <a:pt x="92" y="93"/>
                    </a:cubicBezTo>
                    <a:lnTo>
                      <a:pt x="92" y="93"/>
                    </a:lnTo>
                    <a:cubicBezTo>
                      <a:pt x="36" y="152"/>
                      <a:pt x="0" y="222"/>
                      <a:pt x="0" y="303"/>
                    </a:cubicBezTo>
                    <a:cubicBezTo>
                      <a:pt x="0" y="384"/>
                      <a:pt x="36" y="466"/>
                      <a:pt x="92" y="524"/>
                    </a:cubicBezTo>
                    <a:lnTo>
                      <a:pt x="92" y="524"/>
                    </a:lnTo>
                    <a:cubicBezTo>
                      <a:pt x="151" y="572"/>
                      <a:pt x="221" y="606"/>
                      <a:pt x="303" y="606"/>
                    </a:cubicBezTo>
                    <a:cubicBezTo>
                      <a:pt x="398" y="606"/>
                      <a:pt x="468" y="572"/>
                      <a:pt x="527" y="524"/>
                    </a:cubicBezTo>
                    <a:cubicBezTo>
                      <a:pt x="571" y="466"/>
                      <a:pt x="608" y="396"/>
                      <a:pt x="608" y="303"/>
                    </a:cubicBezTo>
                    <a:cubicBezTo>
                      <a:pt x="608" y="222"/>
                      <a:pt x="571" y="152"/>
                      <a:pt x="527" y="93"/>
                    </a:cubicBezTo>
                    <a:cubicBezTo>
                      <a:pt x="468" y="34"/>
                      <a:pt x="398" y="1"/>
                      <a:pt x="303" y="1"/>
                    </a:cubicBezTo>
                    <a:close/>
                    <a:moveTo>
                      <a:pt x="443" y="443"/>
                    </a:moveTo>
                    <a:cubicBezTo>
                      <a:pt x="409" y="477"/>
                      <a:pt x="361" y="502"/>
                      <a:pt x="303" y="502"/>
                    </a:cubicBezTo>
                    <a:cubicBezTo>
                      <a:pt x="258" y="502"/>
                      <a:pt x="210" y="477"/>
                      <a:pt x="177" y="443"/>
                    </a:cubicBezTo>
                    <a:lnTo>
                      <a:pt x="177" y="443"/>
                    </a:lnTo>
                    <a:cubicBezTo>
                      <a:pt x="140" y="407"/>
                      <a:pt x="118" y="362"/>
                      <a:pt x="118" y="303"/>
                    </a:cubicBezTo>
                    <a:cubicBezTo>
                      <a:pt x="118" y="256"/>
                      <a:pt x="140" y="211"/>
                      <a:pt x="177" y="174"/>
                    </a:cubicBezTo>
                    <a:lnTo>
                      <a:pt x="177" y="174"/>
                    </a:lnTo>
                    <a:cubicBezTo>
                      <a:pt x="210" y="141"/>
                      <a:pt x="258" y="116"/>
                      <a:pt x="303" y="116"/>
                    </a:cubicBezTo>
                    <a:cubicBezTo>
                      <a:pt x="361" y="116"/>
                      <a:pt x="409" y="141"/>
                      <a:pt x="443" y="174"/>
                    </a:cubicBezTo>
                    <a:cubicBezTo>
                      <a:pt x="479" y="211"/>
                      <a:pt x="501" y="256"/>
                      <a:pt x="501" y="303"/>
                    </a:cubicBezTo>
                    <a:cubicBezTo>
                      <a:pt x="501" y="362"/>
                      <a:pt x="479" y="407"/>
                      <a:pt x="443" y="4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77"/>
              <p:cNvSpPr/>
              <p:nvPr/>
            </p:nvSpPr>
            <p:spPr>
              <a:xfrm>
                <a:off x="7284469" y="3945640"/>
                <a:ext cx="120385" cy="12598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75" extrusionOk="0">
                    <a:moveTo>
                      <a:pt x="1493" y="550"/>
                    </a:moveTo>
                    <a:cubicBezTo>
                      <a:pt x="1504" y="525"/>
                      <a:pt x="1493" y="502"/>
                      <a:pt x="1482" y="491"/>
                    </a:cubicBezTo>
                    <a:lnTo>
                      <a:pt x="1376" y="303"/>
                    </a:lnTo>
                    <a:cubicBezTo>
                      <a:pt x="1364" y="281"/>
                      <a:pt x="1342" y="270"/>
                      <a:pt x="1331" y="256"/>
                    </a:cubicBezTo>
                    <a:cubicBezTo>
                      <a:pt x="1306" y="256"/>
                      <a:pt x="1283" y="256"/>
                      <a:pt x="1261" y="270"/>
                    </a:cubicBezTo>
                    <a:lnTo>
                      <a:pt x="1261" y="270"/>
                    </a:lnTo>
                    <a:lnTo>
                      <a:pt x="1143" y="340"/>
                    </a:lnTo>
                    <a:cubicBezTo>
                      <a:pt x="1110" y="315"/>
                      <a:pt x="1084" y="292"/>
                      <a:pt x="1051" y="270"/>
                    </a:cubicBezTo>
                    <a:cubicBezTo>
                      <a:pt x="1014" y="245"/>
                      <a:pt x="981" y="233"/>
                      <a:pt x="944" y="222"/>
                    </a:cubicBezTo>
                    <a:lnTo>
                      <a:pt x="944" y="82"/>
                    </a:lnTo>
                    <a:cubicBezTo>
                      <a:pt x="944" y="71"/>
                      <a:pt x="933" y="46"/>
                      <a:pt x="922" y="34"/>
                    </a:cubicBezTo>
                    <a:lnTo>
                      <a:pt x="922" y="23"/>
                    </a:lnTo>
                    <a:cubicBezTo>
                      <a:pt x="900" y="12"/>
                      <a:pt x="886" y="1"/>
                      <a:pt x="863" y="1"/>
                    </a:cubicBezTo>
                    <a:lnTo>
                      <a:pt x="642" y="1"/>
                    </a:lnTo>
                    <a:cubicBezTo>
                      <a:pt x="620" y="1"/>
                      <a:pt x="594" y="12"/>
                      <a:pt x="583" y="23"/>
                    </a:cubicBezTo>
                    <a:cubicBezTo>
                      <a:pt x="561" y="34"/>
                      <a:pt x="561" y="60"/>
                      <a:pt x="561" y="82"/>
                    </a:cubicBezTo>
                    <a:lnTo>
                      <a:pt x="561" y="222"/>
                    </a:lnTo>
                    <a:cubicBezTo>
                      <a:pt x="524" y="233"/>
                      <a:pt x="491" y="245"/>
                      <a:pt x="454" y="270"/>
                    </a:cubicBezTo>
                    <a:cubicBezTo>
                      <a:pt x="421" y="292"/>
                      <a:pt x="384" y="315"/>
                      <a:pt x="362" y="340"/>
                    </a:cubicBezTo>
                    <a:lnTo>
                      <a:pt x="244" y="270"/>
                    </a:lnTo>
                    <a:cubicBezTo>
                      <a:pt x="222" y="256"/>
                      <a:pt x="199" y="256"/>
                      <a:pt x="174" y="256"/>
                    </a:cubicBezTo>
                    <a:cubicBezTo>
                      <a:pt x="152" y="270"/>
                      <a:pt x="141" y="281"/>
                      <a:pt x="129" y="303"/>
                    </a:cubicBezTo>
                    <a:lnTo>
                      <a:pt x="12" y="491"/>
                    </a:lnTo>
                    <a:cubicBezTo>
                      <a:pt x="1" y="502"/>
                      <a:pt x="1" y="525"/>
                      <a:pt x="12" y="550"/>
                    </a:cubicBezTo>
                    <a:cubicBezTo>
                      <a:pt x="12" y="572"/>
                      <a:pt x="23" y="595"/>
                      <a:pt x="45" y="606"/>
                    </a:cubicBezTo>
                    <a:lnTo>
                      <a:pt x="163" y="676"/>
                    </a:lnTo>
                    <a:lnTo>
                      <a:pt x="163" y="712"/>
                    </a:lnTo>
                    <a:cubicBezTo>
                      <a:pt x="152" y="735"/>
                      <a:pt x="152" y="760"/>
                      <a:pt x="152" y="782"/>
                    </a:cubicBezTo>
                    <a:cubicBezTo>
                      <a:pt x="152" y="816"/>
                      <a:pt x="152" y="841"/>
                      <a:pt x="163" y="863"/>
                    </a:cubicBezTo>
                    <a:lnTo>
                      <a:pt x="163" y="900"/>
                    </a:lnTo>
                    <a:lnTo>
                      <a:pt x="45" y="970"/>
                    </a:lnTo>
                    <a:cubicBezTo>
                      <a:pt x="23" y="981"/>
                      <a:pt x="12" y="1003"/>
                      <a:pt x="12" y="1015"/>
                    </a:cubicBezTo>
                    <a:cubicBezTo>
                      <a:pt x="1" y="1040"/>
                      <a:pt x="1" y="1062"/>
                      <a:pt x="12" y="1085"/>
                    </a:cubicBezTo>
                    <a:lnTo>
                      <a:pt x="129" y="1272"/>
                    </a:lnTo>
                    <a:cubicBezTo>
                      <a:pt x="141" y="1295"/>
                      <a:pt x="152" y="1306"/>
                      <a:pt x="174" y="1306"/>
                    </a:cubicBezTo>
                    <a:cubicBezTo>
                      <a:pt x="199" y="1320"/>
                      <a:pt x="222" y="1320"/>
                      <a:pt x="233" y="1306"/>
                    </a:cubicBezTo>
                    <a:lnTo>
                      <a:pt x="244" y="1306"/>
                    </a:lnTo>
                    <a:lnTo>
                      <a:pt x="362" y="1236"/>
                    </a:lnTo>
                    <a:cubicBezTo>
                      <a:pt x="384" y="1261"/>
                      <a:pt x="421" y="1283"/>
                      <a:pt x="454" y="1306"/>
                    </a:cubicBezTo>
                    <a:cubicBezTo>
                      <a:pt x="491" y="1320"/>
                      <a:pt x="524" y="1342"/>
                      <a:pt x="561" y="1353"/>
                    </a:cubicBezTo>
                    <a:lnTo>
                      <a:pt x="561" y="1482"/>
                    </a:lnTo>
                    <a:cubicBezTo>
                      <a:pt x="561" y="1505"/>
                      <a:pt x="561" y="1530"/>
                      <a:pt x="572" y="1541"/>
                    </a:cubicBezTo>
                    <a:lnTo>
                      <a:pt x="583" y="1552"/>
                    </a:lnTo>
                    <a:cubicBezTo>
                      <a:pt x="594" y="1563"/>
                      <a:pt x="620" y="1575"/>
                      <a:pt x="642" y="1575"/>
                    </a:cubicBezTo>
                    <a:lnTo>
                      <a:pt x="863" y="1575"/>
                    </a:lnTo>
                    <a:cubicBezTo>
                      <a:pt x="886" y="1575"/>
                      <a:pt x="900" y="1563"/>
                      <a:pt x="922" y="1552"/>
                    </a:cubicBezTo>
                    <a:cubicBezTo>
                      <a:pt x="933" y="1530"/>
                      <a:pt x="944" y="1505"/>
                      <a:pt x="944" y="1482"/>
                    </a:cubicBezTo>
                    <a:lnTo>
                      <a:pt x="944" y="1353"/>
                    </a:lnTo>
                    <a:cubicBezTo>
                      <a:pt x="981" y="1342"/>
                      <a:pt x="1014" y="1320"/>
                      <a:pt x="1051" y="1306"/>
                    </a:cubicBezTo>
                    <a:cubicBezTo>
                      <a:pt x="1084" y="1283"/>
                      <a:pt x="1110" y="1261"/>
                      <a:pt x="1143" y="1236"/>
                    </a:cubicBezTo>
                    <a:lnTo>
                      <a:pt x="1261" y="1306"/>
                    </a:lnTo>
                    <a:cubicBezTo>
                      <a:pt x="1283" y="1320"/>
                      <a:pt x="1306" y="1320"/>
                      <a:pt x="1331" y="1306"/>
                    </a:cubicBezTo>
                    <a:cubicBezTo>
                      <a:pt x="1342" y="1306"/>
                      <a:pt x="1364" y="1295"/>
                      <a:pt x="1376" y="1272"/>
                    </a:cubicBezTo>
                    <a:lnTo>
                      <a:pt x="1482" y="1085"/>
                    </a:lnTo>
                    <a:cubicBezTo>
                      <a:pt x="1493" y="1062"/>
                      <a:pt x="1504" y="1040"/>
                      <a:pt x="1493" y="1015"/>
                    </a:cubicBezTo>
                    <a:cubicBezTo>
                      <a:pt x="1493" y="1003"/>
                      <a:pt x="1471" y="981"/>
                      <a:pt x="1460" y="970"/>
                    </a:cubicBezTo>
                    <a:lnTo>
                      <a:pt x="1342" y="900"/>
                    </a:lnTo>
                    <a:lnTo>
                      <a:pt x="1342" y="863"/>
                    </a:lnTo>
                    <a:lnTo>
                      <a:pt x="1342" y="782"/>
                    </a:lnTo>
                    <a:lnTo>
                      <a:pt x="1342" y="712"/>
                    </a:lnTo>
                    <a:lnTo>
                      <a:pt x="1342" y="676"/>
                    </a:lnTo>
                    <a:lnTo>
                      <a:pt x="1460" y="606"/>
                    </a:lnTo>
                    <a:cubicBezTo>
                      <a:pt x="1471" y="595"/>
                      <a:pt x="1493" y="572"/>
                      <a:pt x="1493" y="550"/>
                    </a:cubicBezTo>
                    <a:close/>
                    <a:moveTo>
                      <a:pt x="1250" y="595"/>
                    </a:moveTo>
                    <a:cubicBezTo>
                      <a:pt x="1224" y="606"/>
                      <a:pt x="1213" y="631"/>
                      <a:pt x="1213" y="653"/>
                    </a:cubicBezTo>
                    <a:lnTo>
                      <a:pt x="1213" y="653"/>
                    </a:lnTo>
                    <a:cubicBezTo>
                      <a:pt x="1224" y="676"/>
                      <a:pt x="1224" y="701"/>
                      <a:pt x="1224" y="723"/>
                    </a:cubicBezTo>
                    <a:cubicBezTo>
                      <a:pt x="1236" y="746"/>
                      <a:pt x="1236" y="760"/>
                      <a:pt x="1236" y="782"/>
                    </a:cubicBezTo>
                    <a:cubicBezTo>
                      <a:pt x="1236" y="805"/>
                      <a:pt x="1236" y="830"/>
                      <a:pt x="1224" y="852"/>
                    </a:cubicBezTo>
                    <a:cubicBezTo>
                      <a:pt x="1224" y="875"/>
                      <a:pt x="1224" y="886"/>
                      <a:pt x="1213" y="911"/>
                    </a:cubicBezTo>
                    <a:cubicBezTo>
                      <a:pt x="1213" y="945"/>
                      <a:pt x="1224" y="970"/>
                      <a:pt x="1250" y="981"/>
                    </a:cubicBezTo>
                    <a:lnTo>
                      <a:pt x="1376" y="1051"/>
                    </a:lnTo>
                    <a:lnTo>
                      <a:pt x="1294" y="1191"/>
                    </a:lnTo>
                    <a:lnTo>
                      <a:pt x="1166" y="1121"/>
                    </a:lnTo>
                    <a:cubicBezTo>
                      <a:pt x="1143" y="1110"/>
                      <a:pt x="1110" y="1110"/>
                      <a:pt x="1096" y="1132"/>
                    </a:cubicBezTo>
                    <a:cubicBezTo>
                      <a:pt x="1062" y="1155"/>
                      <a:pt x="1026" y="1180"/>
                      <a:pt x="992" y="1202"/>
                    </a:cubicBezTo>
                    <a:cubicBezTo>
                      <a:pt x="956" y="1225"/>
                      <a:pt x="911" y="1236"/>
                      <a:pt x="874" y="1250"/>
                    </a:cubicBezTo>
                    <a:cubicBezTo>
                      <a:pt x="852" y="1261"/>
                      <a:pt x="830" y="1283"/>
                      <a:pt x="830" y="1306"/>
                    </a:cubicBezTo>
                    <a:lnTo>
                      <a:pt x="830" y="1460"/>
                    </a:lnTo>
                    <a:lnTo>
                      <a:pt x="664" y="1460"/>
                    </a:lnTo>
                    <a:lnTo>
                      <a:pt x="664" y="1306"/>
                    </a:lnTo>
                    <a:cubicBezTo>
                      <a:pt x="664" y="1283"/>
                      <a:pt x="653" y="1261"/>
                      <a:pt x="620" y="1250"/>
                    </a:cubicBezTo>
                    <a:cubicBezTo>
                      <a:pt x="583" y="1236"/>
                      <a:pt x="549" y="1225"/>
                      <a:pt x="513" y="1202"/>
                    </a:cubicBezTo>
                    <a:cubicBezTo>
                      <a:pt x="465" y="1180"/>
                      <a:pt x="443" y="1155"/>
                      <a:pt x="409" y="1121"/>
                    </a:cubicBezTo>
                    <a:cubicBezTo>
                      <a:pt x="384" y="1110"/>
                      <a:pt x="362" y="1110"/>
                      <a:pt x="339" y="1121"/>
                    </a:cubicBezTo>
                    <a:lnTo>
                      <a:pt x="211" y="1191"/>
                    </a:lnTo>
                    <a:lnTo>
                      <a:pt x="129" y="1051"/>
                    </a:lnTo>
                    <a:lnTo>
                      <a:pt x="255" y="981"/>
                    </a:lnTo>
                    <a:cubicBezTo>
                      <a:pt x="281" y="970"/>
                      <a:pt x="292" y="933"/>
                      <a:pt x="281" y="911"/>
                    </a:cubicBezTo>
                    <a:lnTo>
                      <a:pt x="281" y="911"/>
                    </a:lnTo>
                    <a:cubicBezTo>
                      <a:pt x="281" y="886"/>
                      <a:pt x="281" y="875"/>
                      <a:pt x="269" y="852"/>
                    </a:cubicBezTo>
                    <a:lnTo>
                      <a:pt x="269" y="782"/>
                    </a:lnTo>
                    <a:lnTo>
                      <a:pt x="269" y="723"/>
                    </a:lnTo>
                    <a:cubicBezTo>
                      <a:pt x="281" y="701"/>
                      <a:pt x="281" y="676"/>
                      <a:pt x="281" y="653"/>
                    </a:cubicBezTo>
                    <a:cubicBezTo>
                      <a:pt x="292" y="631"/>
                      <a:pt x="281" y="606"/>
                      <a:pt x="255" y="595"/>
                    </a:cubicBezTo>
                    <a:lnTo>
                      <a:pt x="129" y="513"/>
                    </a:lnTo>
                    <a:lnTo>
                      <a:pt x="211" y="373"/>
                    </a:lnTo>
                    <a:lnTo>
                      <a:pt x="339" y="455"/>
                    </a:lnTo>
                    <a:cubicBezTo>
                      <a:pt x="362" y="466"/>
                      <a:pt x="395" y="466"/>
                      <a:pt x="409" y="443"/>
                    </a:cubicBezTo>
                    <a:cubicBezTo>
                      <a:pt x="443" y="421"/>
                      <a:pt x="479" y="385"/>
                      <a:pt x="513" y="362"/>
                    </a:cubicBezTo>
                    <a:cubicBezTo>
                      <a:pt x="549" y="351"/>
                      <a:pt x="583" y="326"/>
                      <a:pt x="631" y="315"/>
                    </a:cubicBezTo>
                    <a:cubicBezTo>
                      <a:pt x="653" y="315"/>
                      <a:pt x="664" y="292"/>
                      <a:pt x="664" y="270"/>
                    </a:cubicBezTo>
                    <a:lnTo>
                      <a:pt x="664" y="116"/>
                    </a:lnTo>
                    <a:lnTo>
                      <a:pt x="830" y="116"/>
                    </a:lnTo>
                    <a:lnTo>
                      <a:pt x="830" y="270"/>
                    </a:lnTo>
                    <a:cubicBezTo>
                      <a:pt x="830" y="292"/>
                      <a:pt x="852" y="315"/>
                      <a:pt x="874" y="315"/>
                    </a:cubicBezTo>
                    <a:cubicBezTo>
                      <a:pt x="922" y="326"/>
                      <a:pt x="956" y="351"/>
                      <a:pt x="992" y="362"/>
                    </a:cubicBezTo>
                    <a:cubicBezTo>
                      <a:pt x="1026" y="385"/>
                      <a:pt x="1062" y="421"/>
                      <a:pt x="1096" y="443"/>
                    </a:cubicBezTo>
                    <a:cubicBezTo>
                      <a:pt x="1110" y="466"/>
                      <a:pt x="1143" y="466"/>
                      <a:pt x="1166" y="455"/>
                    </a:cubicBezTo>
                    <a:lnTo>
                      <a:pt x="1294" y="373"/>
                    </a:lnTo>
                    <a:lnTo>
                      <a:pt x="1376" y="51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77"/>
              <p:cNvSpPr/>
              <p:nvPr/>
            </p:nvSpPr>
            <p:spPr>
              <a:xfrm>
                <a:off x="7637309" y="3981076"/>
                <a:ext cx="90549" cy="9055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980" y="152"/>
                    </a:moveTo>
                    <a:lnTo>
                      <a:pt x="980" y="152"/>
                    </a:lnTo>
                    <a:cubicBezTo>
                      <a:pt x="885" y="48"/>
                      <a:pt x="759" y="0"/>
                      <a:pt x="630" y="0"/>
                    </a:cubicBezTo>
                    <a:cubicBezTo>
                      <a:pt x="501" y="0"/>
                      <a:pt x="372" y="48"/>
                      <a:pt x="269" y="152"/>
                    </a:cubicBezTo>
                    <a:cubicBezTo>
                      <a:pt x="174" y="247"/>
                      <a:pt x="129" y="373"/>
                      <a:pt x="129" y="502"/>
                    </a:cubicBezTo>
                    <a:cubicBezTo>
                      <a:pt x="129" y="619"/>
                      <a:pt x="162" y="737"/>
                      <a:pt x="232" y="818"/>
                    </a:cubicBezTo>
                    <a:lnTo>
                      <a:pt x="22" y="1028"/>
                    </a:lnTo>
                    <a:cubicBezTo>
                      <a:pt x="0" y="1050"/>
                      <a:pt x="0" y="1087"/>
                      <a:pt x="22" y="1109"/>
                    </a:cubicBezTo>
                    <a:cubicBezTo>
                      <a:pt x="45" y="1132"/>
                      <a:pt x="81" y="1132"/>
                      <a:pt x="104" y="1109"/>
                    </a:cubicBezTo>
                    <a:lnTo>
                      <a:pt x="314" y="899"/>
                    </a:lnTo>
                    <a:cubicBezTo>
                      <a:pt x="409" y="980"/>
                      <a:pt x="512" y="1017"/>
                      <a:pt x="630" y="1017"/>
                    </a:cubicBezTo>
                    <a:cubicBezTo>
                      <a:pt x="759" y="1017"/>
                      <a:pt x="885" y="969"/>
                      <a:pt x="980" y="863"/>
                    </a:cubicBezTo>
                    <a:lnTo>
                      <a:pt x="980" y="863"/>
                    </a:lnTo>
                    <a:cubicBezTo>
                      <a:pt x="1084" y="770"/>
                      <a:pt x="1131" y="642"/>
                      <a:pt x="1131" y="502"/>
                    </a:cubicBezTo>
                    <a:cubicBezTo>
                      <a:pt x="1131" y="373"/>
                      <a:pt x="1084" y="247"/>
                      <a:pt x="980" y="152"/>
                    </a:cubicBezTo>
                    <a:close/>
                    <a:moveTo>
                      <a:pt x="910" y="782"/>
                    </a:moveTo>
                    <a:lnTo>
                      <a:pt x="899" y="782"/>
                    </a:lnTo>
                    <a:cubicBezTo>
                      <a:pt x="829" y="863"/>
                      <a:pt x="722" y="899"/>
                      <a:pt x="630" y="899"/>
                    </a:cubicBezTo>
                    <a:cubicBezTo>
                      <a:pt x="524" y="899"/>
                      <a:pt x="431" y="863"/>
                      <a:pt x="350" y="782"/>
                    </a:cubicBezTo>
                    <a:lnTo>
                      <a:pt x="350" y="782"/>
                    </a:lnTo>
                    <a:lnTo>
                      <a:pt x="350" y="782"/>
                    </a:lnTo>
                    <a:cubicBezTo>
                      <a:pt x="280" y="700"/>
                      <a:pt x="232" y="608"/>
                      <a:pt x="232" y="502"/>
                    </a:cubicBezTo>
                    <a:cubicBezTo>
                      <a:pt x="232" y="409"/>
                      <a:pt x="280" y="303"/>
                      <a:pt x="350" y="233"/>
                    </a:cubicBezTo>
                    <a:cubicBezTo>
                      <a:pt x="431" y="152"/>
                      <a:pt x="524" y="118"/>
                      <a:pt x="630" y="118"/>
                    </a:cubicBezTo>
                    <a:cubicBezTo>
                      <a:pt x="722" y="118"/>
                      <a:pt x="829" y="152"/>
                      <a:pt x="910" y="233"/>
                    </a:cubicBezTo>
                    <a:cubicBezTo>
                      <a:pt x="980" y="303"/>
                      <a:pt x="1014" y="409"/>
                      <a:pt x="1014" y="502"/>
                    </a:cubicBezTo>
                    <a:cubicBezTo>
                      <a:pt x="1014" y="608"/>
                      <a:pt x="980" y="712"/>
                      <a:pt x="910" y="7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77"/>
              <p:cNvSpPr/>
              <p:nvPr/>
            </p:nvSpPr>
            <p:spPr>
              <a:xfrm>
                <a:off x="6703015" y="3937161"/>
                <a:ext cx="48634" cy="4775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97" extrusionOk="0">
                    <a:moveTo>
                      <a:pt x="303" y="597"/>
                    </a:moveTo>
                    <a:cubicBezTo>
                      <a:pt x="468" y="597"/>
                      <a:pt x="608" y="468"/>
                      <a:pt x="608" y="306"/>
                    </a:cubicBezTo>
                    <a:cubicBezTo>
                      <a:pt x="608" y="129"/>
                      <a:pt x="468" y="0"/>
                      <a:pt x="303" y="0"/>
                    </a:cubicBezTo>
                    <a:cubicBezTo>
                      <a:pt x="140" y="0"/>
                      <a:pt x="0" y="129"/>
                      <a:pt x="0" y="306"/>
                    </a:cubicBezTo>
                    <a:cubicBezTo>
                      <a:pt x="0" y="468"/>
                      <a:pt x="140" y="597"/>
                      <a:pt x="303" y="5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7"/>
              <p:cNvSpPr/>
              <p:nvPr/>
            </p:nvSpPr>
            <p:spPr>
              <a:xfrm>
                <a:off x="7656747" y="1599335"/>
                <a:ext cx="97268" cy="65274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16" extrusionOk="0">
                    <a:moveTo>
                      <a:pt x="1157" y="93"/>
                    </a:moveTo>
                    <a:cubicBezTo>
                      <a:pt x="1191" y="93"/>
                      <a:pt x="1216" y="70"/>
                      <a:pt x="1216" y="45"/>
                    </a:cubicBezTo>
                    <a:cubicBezTo>
                      <a:pt x="1216" y="23"/>
                      <a:pt x="1191" y="0"/>
                      <a:pt x="1157" y="0"/>
                    </a:cubicBezTo>
                    <a:lnTo>
                      <a:pt x="59" y="0"/>
                    </a:lnTo>
                    <a:cubicBezTo>
                      <a:pt x="26" y="0"/>
                      <a:pt x="1" y="23"/>
                      <a:pt x="1" y="45"/>
                    </a:cubicBezTo>
                    <a:cubicBezTo>
                      <a:pt x="1" y="70"/>
                      <a:pt x="26" y="93"/>
                      <a:pt x="59" y="93"/>
                    </a:cubicBezTo>
                    <a:close/>
                    <a:moveTo>
                      <a:pt x="1157" y="815"/>
                    </a:moveTo>
                    <a:cubicBezTo>
                      <a:pt x="1191" y="815"/>
                      <a:pt x="1216" y="804"/>
                      <a:pt x="1216" y="770"/>
                    </a:cubicBezTo>
                    <a:cubicBezTo>
                      <a:pt x="1216" y="745"/>
                      <a:pt x="1191" y="723"/>
                      <a:pt x="1157" y="723"/>
                    </a:cubicBezTo>
                    <a:lnTo>
                      <a:pt x="59" y="723"/>
                    </a:lnTo>
                    <a:cubicBezTo>
                      <a:pt x="26" y="723"/>
                      <a:pt x="1" y="745"/>
                      <a:pt x="1" y="770"/>
                    </a:cubicBezTo>
                    <a:cubicBezTo>
                      <a:pt x="1" y="804"/>
                      <a:pt x="26" y="815"/>
                      <a:pt x="59" y="815"/>
                    </a:cubicBezTo>
                    <a:close/>
                    <a:moveTo>
                      <a:pt x="1157" y="454"/>
                    </a:moveTo>
                    <a:cubicBezTo>
                      <a:pt x="1191" y="454"/>
                      <a:pt x="1216" y="432"/>
                      <a:pt x="1216" y="409"/>
                    </a:cubicBezTo>
                    <a:cubicBezTo>
                      <a:pt x="1216" y="384"/>
                      <a:pt x="1191" y="362"/>
                      <a:pt x="1157" y="362"/>
                    </a:cubicBezTo>
                    <a:lnTo>
                      <a:pt x="59" y="362"/>
                    </a:lnTo>
                    <a:cubicBezTo>
                      <a:pt x="26" y="362"/>
                      <a:pt x="1" y="384"/>
                      <a:pt x="1" y="409"/>
                    </a:cubicBezTo>
                    <a:cubicBezTo>
                      <a:pt x="1" y="432"/>
                      <a:pt x="26" y="454"/>
                      <a:pt x="59" y="4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77"/>
              <p:cNvSpPr/>
              <p:nvPr/>
            </p:nvSpPr>
            <p:spPr>
              <a:xfrm>
                <a:off x="6579829" y="1602935"/>
                <a:ext cx="1214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726" extrusionOk="0">
                    <a:moveTo>
                      <a:pt x="34" y="48"/>
                    </a:moveTo>
                    <a:lnTo>
                      <a:pt x="34" y="48"/>
                    </a:lnTo>
                    <a:close/>
                    <a:moveTo>
                      <a:pt x="1364" y="107"/>
                    </a:moveTo>
                    <a:lnTo>
                      <a:pt x="723" y="107"/>
                    </a:lnTo>
                    <a:lnTo>
                      <a:pt x="723" y="619"/>
                    </a:lnTo>
                    <a:lnTo>
                      <a:pt x="1364" y="619"/>
                    </a:lnTo>
                    <a:cubicBezTo>
                      <a:pt x="1389" y="619"/>
                      <a:pt x="1400" y="619"/>
                      <a:pt x="1400" y="608"/>
                    </a:cubicBezTo>
                    <a:cubicBezTo>
                      <a:pt x="1411" y="597"/>
                      <a:pt x="1423" y="585"/>
                      <a:pt x="1423" y="574"/>
                    </a:cubicBezTo>
                    <a:lnTo>
                      <a:pt x="1423" y="154"/>
                    </a:lnTo>
                    <a:cubicBezTo>
                      <a:pt x="1423" y="140"/>
                      <a:pt x="1411" y="129"/>
                      <a:pt x="1400" y="118"/>
                    </a:cubicBezTo>
                    <a:cubicBezTo>
                      <a:pt x="1400" y="107"/>
                      <a:pt x="1389" y="107"/>
                      <a:pt x="1364" y="107"/>
                    </a:cubicBezTo>
                    <a:close/>
                    <a:moveTo>
                      <a:pt x="151" y="0"/>
                    </a:moveTo>
                    <a:lnTo>
                      <a:pt x="1364" y="0"/>
                    </a:lnTo>
                    <a:cubicBezTo>
                      <a:pt x="1411" y="0"/>
                      <a:pt x="1448" y="25"/>
                      <a:pt x="1481" y="48"/>
                    </a:cubicBezTo>
                    <a:cubicBezTo>
                      <a:pt x="1504" y="70"/>
                      <a:pt x="1518" y="118"/>
                      <a:pt x="1518" y="154"/>
                    </a:cubicBezTo>
                    <a:lnTo>
                      <a:pt x="1518" y="574"/>
                    </a:lnTo>
                    <a:cubicBezTo>
                      <a:pt x="1518" y="619"/>
                      <a:pt x="1504" y="655"/>
                      <a:pt x="1481" y="678"/>
                    </a:cubicBezTo>
                    <a:cubicBezTo>
                      <a:pt x="1448" y="714"/>
                      <a:pt x="1411" y="725"/>
                      <a:pt x="1364" y="725"/>
                    </a:cubicBezTo>
                    <a:lnTo>
                      <a:pt x="151" y="725"/>
                    </a:lnTo>
                    <a:cubicBezTo>
                      <a:pt x="104" y="725"/>
                      <a:pt x="70" y="714"/>
                      <a:pt x="48" y="678"/>
                    </a:cubicBezTo>
                    <a:lnTo>
                      <a:pt x="34" y="678"/>
                    </a:lnTo>
                    <a:cubicBezTo>
                      <a:pt x="11" y="655"/>
                      <a:pt x="0" y="619"/>
                      <a:pt x="0" y="574"/>
                    </a:cubicBezTo>
                    <a:lnTo>
                      <a:pt x="0" y="154"/>
                    </a:lnTo>
                    <a:cubicBezTo>
                      <a:pt x="0" y="118"/>
                      <a:pt x="11" y="70"/>
                      <a:pt x="34" y="48"/>
                    </a:cubicBezTo>
                    <a:cubicBezTo>
                      <a:pt x="70" y="25"/>
                      <a:pt x="104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77"/>
              <p:cNvSpPr/>
              <p:nvPr/>
            </p:nvSpPr>
            <p:spPr>
              <a:xfrm>
                <a:off x="6010321" y="1830750"/>
                <a:ext cx="1646434" cy="1982454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4783" extrusionOk="0">
                    <a:moveTo>
                      <a:pt x="19428" y="0"/>
                    </a:moveTo>
                    <a:lnTo>
                      <a:pt x="1157" y="0"/>
                    </a:lnTo>
                    <a:cubicBezTo>
                      <a:pt x="513" y="0"/>
                      <a:pt x="0" y="527"/>
                      <a:pt x="0" y="1157"/>
                    </a:cubicBezTo>
                    <a:lnTo>
                      <a:pt x="0" y="23640"/>
                    </a:lnTo>
                    <a:cubicBezTo>
                      <a:pt x="0" y="24270"/>
                      <a:pt x="513" y="24782"/>
                      <a:pt x="1157" y="24782"/>
                    </a:cubicBezTo>
                    <a:lnTo>
                      <a:pt x="19428" y="24782"/>
                    </a:lnTo>
                    <a:cubicBezTo>
                      <a:pt x="20058" y="24782"/>
                      <a:pt x="20582" y="24270"/>
                      <a:pt x="20582" y="23640"/>
                    </a:cubicBezTo>
                    <a:lnTo>
                      <a:pt x="20582" y="1157"/>
                    </a:lnTo>
                    <a:cubicBezTo>
                      <a:pt x="20582" y="527"/>
                      <a:pt x="20058" y="0"/>
                      <a:pt x="194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77"/>
              <p:cNvSpPr/>
              <p:nvPr/>
            </p:nvSpPr>
            <p:spPr>
              <a:xfrm>
                <a:off x="6010321" y="1830750"/>
                <a:ext cx="1646434" cy="348127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4352" extrusionOk="0">
                    <a:moveTo>
                      <a:pt x="19428" y="0"/>
                    </a:moveTo>
                    <a:lnTo>
                      <a:pt x="1157" y="0"/>
                    </a:lnTo>
                    <a:cubicBezTo>
                      <a:pt x="513" y="0"/>
                      <a:pt x="0" y="527"/>
                      <a:pt x="0" y="1157"/>
                    </a:cubicBezTo>
                    <a:lnTo>
                      <a:pt x="0" y="4352"/>
                    </a:lnTo>
                    <a:lnTo>
                      <a:pt x="20582" y="4352"/>
                    </a:lnTo>
                    <a:lnTo>
                      <a:pt x="20582" y="1157"/>
                    </a:lnTo>
                    <a:cubicBezTo>
                      <a:pt x="20582" y="527"/>
                      <a:pt x="20058" y="0"/>
                      <a:pt x="19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>
                <a:off x="7234903" y="3473291"/>
                <a:ext cx="248209" cy="24845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6" extrusionOk="0">
                    <a:moveTo>
                      <a:pt x="1552" y="3106"/>
                    </a:moveTo>
                    <a:cubicBezTo>
                      <a:pt x="2403" y="3106"/>
                      <a:pt x="3103" y="2406"/>
                      <a:pt x="3103" y="1554"/>
                    </a:cubicBezTo>
                    <a:cubicBezTo>
                      <a:pt x="3103" y="700"/>
                      <a:pt x="2403" y="0"/>
                      <a:pt x="1552" y="0"/>
                    </a:cubicBezTo>
                    <a:cubicBezTo>
                      <a:pt x="689" y="0"/>
                      <a:pt x="0" y="700"/>
                      <a:pt x="0" y="1554"/>
                    </a:cubicBezTo>
                    <a:cubicBezTo>
                      <a:pt x="0" y="2406"/>
                      <a:pt x="689" y="3106"/>
                      <a:pt x="1552" y="31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77"/>
              <p:cNvSpPr/>
              <p:nvPr/>
            </p:nvSpPr>
            <p:spPr>
              <a:xfrm>
                <a:off x="7291776" y="3511607"/>
                <a:ext cx="133583" cy="195182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2440" extrusionOk="0">
                    <a:moveTo>
                      <a:pt x="841" y="0"/>
                    </a:moveTo>
                    <a:cubicBezTo>
                      <a:pt x="1003" y="0"/>
                      <a:pt x="1154" y="59"/>
                      <a:pt x="1261" y="176"/>
                    </a:cubicBezTo>
                    <a:cubicBezTo>
                      <a:pt x="1378" y="280"/>
                      <a:pt x="1434" y="431"/>
                      <a:pt x="1434" y="596"/>
                    </a:cubicBezTo>
                    <a:cubicBezTo>
                      <a:pt x="1434" y="770"/>
                      <a:pt x="1378" y="921"/>
                      <a:pt x="1261" y="1028"/>
                    </a:cubicBezTo>
                    <a:lnTo>
                      <a:pt x="1261" y="1028"/>
                    </a:lnTo>
                    <a:cubicBezTo>
                      <a:pt x="1143" y="1131"/>
                      <a:pt x="1003" y="1201"/>
                      <a:pt x="841" y="1201"/>
                    </a:cubicBezTo>
                    <a:cubicBezTo>
                      <a:pt x="664" y="1201"/>
                      <a:pt x="513" y="1131"/>
                      <a:pt x="409" y="1028"/>
                    </a:cubicBezTo>
                    <a:lnTo>
                      <a:pt x="409" y="1028"/>
                    </a:lnTo>
                    <a:cubicBezTo>
                      <a:pt x="303" y="921"/>
                      <a:pt x="233" y="770"/>
                      <a:pt x="233" y="596"/>
                    </a:cubicBezTo>
                    <a:cubicBezTo>
                      <a:pt x="233" y="431"/>
                      <a:pt x="303" y="280"/>
                      <a:pt x="409" y="176"/>
                    </a:cubicBezTo>
                    <a:cubicBezTo>
                      <a:pt x="513" y="59"/>
                      <a:pt x="664" y="0"/>
                      <a:pt x="841" y="0"/>
                    </a:cubicBezTo>
                    <a:close/>
                    <a:moveTo>
                      <a:pt x="1" y="2159"/>
                    </a:moveTo>
                    <a:cubicBezTo>
                      <a:pt x="233" y="2335"/>
                      <a:pt x="524" y="2439"/>
                      <a:pt x="841" y="2439"/>
                    </a:cubicBezTo>
                    <a:cubicBezTo>
                      <a:pt x="1154" y="2439"/>
                      <a:pt x="1448" y="2335"/>
                      <a:pt x="1669" y="2159"/>
                    </a:cubicBezTo>
                    <a:lnTo>
                      <a:pt x="1669" y="2159"/>
                    </a:lnTo>
                    <a:lnTo>
                      <a:pt x="1669" y="2159"/>
                    </a:lnTo>
                    <a:lnTo>
                      <a:pt x="1669" y="2100"/>
                    </a:lnTo>
                    <a:cubicBezTo>
                      <a:pt x="1669" y="1879"/>
                      <a:pt x="1574" y="1669"/>
                      <a:pt x="1434" y="1518"/>
                    </a:cubicBezTo>
                    <a:lnTo>
                      <a:pt x="1423" y="1507"/>
                    </a:lnTo>
                    <a:cubicBezTo>
                      <a:pt x="1272" y="1355"/>
                      <a:pt x="1062" y="1260"/>
                      <a:pt x="841" y="1260"/>
                    </a:cubicBezTo>
                    <a:cubicBezTo>
                      <a:pt x="608" y="1260"/>
                      <a:pt x="398" y="1355"/>
                      <a:pt x="244" y="1507"/>
                    </a:cubicBezTo>
                    <a:cubicBezTo>
                      <a:pt x="93" y="1658"/>
                      <a:pt x="1" y="1868"/>
                      <a:pt x="1" y="2100"/>
                    </a:cubicBezTo>
                    <a:lnTo>
                      <a:pt x="1" y="21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77"/>
              <p:cNvSpPr/>
              <p:nvPr/>
            </p:nvSpPr>
            <p:spPr>
              <a:xfrm>
                <a:off x="6183901" y="3481770"/>
                <a:ext cx="976278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40" extrusionOk="0">
                    <a:moveTo>
                      <a:pt x="12100" y="1"/>
                    </a:moveTo>
                    <a:lnTo>
                      <a:pt x="107" y="1"/>
                    </a:lnTo>
                    <a:cubicBezTo>
                      <a:pt x="48" y="1"/>
                      <a:pt x="1" y="48"/>
                      <a:pt x="1" y="104"/>
                    </a:cubicBezTo>
                    <a:lnTo>
                      <a:pt x="1" y="233"/>
                    </a:lnTo>
                    <a:cubicBezTo>
                      <a:pt x="1" y="292"/>
                      <a:pt x="48" y="339"/>
                      <a:pt x="107" y="339"/>
                    </a:cubicBezTo>
                    <a:lnTo>
                      <a:pt x="12100" y="339"/>
                    </a:lnTo>
                    <a:cubicBezTo>
                      <a:pt x="12159" y="339"/>
                      <a:pt x="12204" y="292"/>
                      <a:pt x="12204" y="233"/>
                    </a:cubicBezTo>
                    <a:lnTo>
                      <a:pt x="12204" y="104"/>
                    </a:lnTo>
                    <a:cubicBezTo>
                      <a:pt x="12204" y="48"/>
                      <a:pt x="12159" y="1"/>
                      <a:pt x="12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514264" y="3572241"/>
                <a:ext cx="645919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340" extrusionOk="0">
                    <a:moveTo>
                      <a:pt x="7970" y="1"/>
                    </a:moveTo>
                    <a:lnTo>
                      <a:pt x="107" y="1"/>
                    </a:lnTo>
                    <a:cubicBezTo>
                      <a:pt x="49" y="1"/>
                      <a:pt x="1" y="48"/>
                      <a:pt x="1" y="107"/>
                    </a:cubicBezTo>
                    <a:lnTo>
                      <a:pt x="1" y="233"/>
                    </a:lnTo>
                    <a:cubicBezTo>
                      <a:pt x="1" y="292"/>
                      <a:pt x="49" y="340"/>
                      <a:pt x="107" y="340"/>
                    </a:cubicBezTo>
                    <a:lnTo>
                      <a:pt x="7970" y="340"/>
                    </a:lnTo>
                    <a:cubicBezTo>
                      <a:pt x="8029" y="340"/>
                      <a:pt x="8074" y="292"/>
                      <a:pt x="8074" y="233"/>
                    </a:cubicBezTo>
                    <a:lnTo>
                      <a:pt x="8074" y="107"/>
                    </a:lnTo>
                    <a:cubicBezTo>
                      <a:pt x="8074" y="48"/>
                      <a:pt x="8029" y="1"/>
                      <a:pt x="7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77"/>
              <p:cNvSpPr/>
              <p:nvPr/>
            </p:nvSpPr>
            <p:spPr>
              <a:xfrm>
                <a:off x="6356602" y="3572241"/>
                <a:ext cx="96148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40" extrusionOk="0">
                    <a:moveTo>
                      <a:pt x="1098" y="1"/>
                    </a:moveTo>
                    <a:lnTo>
                      <a:pt x="118" y="1"/>
                    </a:lnTo>
                    <a:cubicBezTo>
                      <a:pt x="48" y="1"/>
                      <a:pt x="1" y="48"/>
                      <a:pt x="1" y="107"/>
                    </a:cubicBezTo>
                    <a:lnTo>
                      <a:pt x="1" y="233"/>
                    </a:lnTo>
                    <a:cubicBezTo>
                      <a:pt x="1" y="292"/>
                      <a:pt x="48" y="340"/>
                      <a:pt x="118" y="340"/>
                    </a:cubicBezTo>
                    <a:lnTo>
                      <a:pt x="1098" y="340"/>
                    </a:lnTo>
                    <a:cubicBezTo>
                      <a:pt x="1154" y="340"/>
                      <a:pt x="1202" y="292"/>
                      <a:pt x="1202" y="233"/>
                    </a:cubicBezTo>
                    <a:lnTo>
                      <a:pt x="1202" y="107"/>
                    </a:lnTo>
                    <a:cubicBezTo>
                      <a:pt x="1202" y="48"/>
                      <a:pt x="1154" y="1"/>
                      <a:pt x="10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77"/>
              <p:cNvSpPr/>
              <p:nvPr/>
            </p:nvSpPr>
            <p:spPr>
              <a:xfrm>
                <a:off x="6658968" y="3667430"/>
                <a:ext cx="343477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340" extrusionOk="0">
                    <a:moveTo>
                      <a:pt x="105" y="1"/>
                    </a:moveTo>
                    <a:lnTo>
                      <a:pt x="4190" y="1"/>
                    </a:lnTo>
                    <a:cubicBezTo>
                      <a:pt x="4249" y="1"/>
                      <a:pt x="4294" y="49"/>
                      <a:pt x="4294" y="107"/>
                    </a:cubicBezTo>
                    <a:lnTo>
                      <a:pt x="4294" y="233"/>
                    </a:lnTo>
                    <a:cubicBezTo>
                      <a:pt x="4294" y="292"/>
                      <a:pt x="4249" y="340"/>
                      <a:pt x="4190" y="340"/>
                    </a:cubicBezTo>
                    <a:lnTo>
                      <a:pt x="105" y="340"/>
                    </a:lnTo>
                    <a:cubicBezTo>
                      <a:pt x="49" y="340"/>
                      <a:pt x="1" y="292"/>
                      <a:pt x="1" y="233"/>
                    </a:cubicBezTo>
                    <a:lnTo>
                      <a:pt x="1" y="107"/>
                    </a:lnTo>
                    <a:cubicBezTo>
                      <a:pt x="1" y="49"/>
                      <a:pt x="49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77"/>
              <p:cNvSpPr/>
              <p:nvPr/>
            </p:nvSpPr>
            <p:spPr>
              <a:xfrm>
                <a:off x="7063962" y="3667430"/>
                <a:ext cx="96228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340" extrusionOk="0">
                    <a:moveTo>
                      <a:pt x="118" y="1"/>
                    </a:moveTo>
                    <a:lnTo>
                      <a:pt x="1098" y="1"/>
                    </a:lnTo>
                    <a:cubicBezTo>
                      <a:pt x="1157" y="1"/>
                      <a:pt x="1202" y="49"/>
                      <a:pt x="1202" y="107"/>
                    </a:cubicBezTo>
                    <a:lnTo>
                      <a:pt x="1202" y="233"/>
                    </a:lnTo>
                    <a:cubicBezTo>
                      <a:pt x="1202" y="292"/>
                      <a:pt x="1157" y="340"/>
                      <a:pt x="1098" y="340"/>
                    </a:cubicBezTo>
                    <a:lnTo>
                      <a:pt x="118" y="340"/>
                    </a:lnTo>
                    <a:cubicBezTo>
                      <a:pt x="60" y="340"/>
                      <a:pt x="1" y="292"/>
                      <a:pt x="1" y="233"/>
                    </a:cubicBezTo>
                    <a:lnTo>
                      <a:pt x="1" y="107"/>
                    </a:lnTo>
                    <a:cubicBezTo>
                      <a:pt x="1" y="49"/>
                      <a:pt x="60" y="1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77"/>
              <p:cNvSpPr/>
              <p:nvPr/>
            </p:nvSpPr>
            <p:spPr>
              <a:xfrm>
                <a:off x="6498426" y="1868986"/>
                <a:ext cx="24477" cy="272694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409" extrusionOk="0">
                    <a:moveTo>
                      <a:pt x="151" y="1"/>
                    </a:moveTo>
                    <a:lnTo>
                      <a:pt x="151" y="1"/>
                    </a:lnTo>
                    <a:cubicBezTo>
                      <a:pt x="70" y="1"/>
                      <a:pt x="0" y="71"/>
                      <a:pt x="0" y="152"/>
                    </a:cubicBezTo>
                    <a:lnTo>
                      <a:pt x="0" y="3244"/>
                    </a:lnTo>
                    <a:cubicBezTo>
                      <a:pt x="0" y="3339"/>
                      <a:pt x="70" y="3409"/>
                      <a:pt x="151" y="3409"/>
                    </a:cubicBezTo>
                    <a:cubicBezTo>
                      <a:pt x="247" y="3409"/>
                      <a:pt x="305" y="3339"/>
                      <a:pt x="305" y="3244"/>
                    </a:cubicBezTo>
                    <a:lnTo>
                      <a:pt x="305" y="152"/>
                    </a:lnTo>
                    <a:cubicBezTo>
                      <a:pt x="305" y="71"/>
                      <a:pt x="247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77"/>
              <p:cNvSpPr/>
              <p:nvPr/>
            </p:nvSpPr>
            <p:spPr>
              <a:xfrm>
                <a:off x="6099911" y="1961296"/>
                <a:ext cx="127104" cy="8703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088" extrusionOk="0">
                    <a:moveTo>
                      <a:pt x="1529" y="129"/>
                    </a:moveTo>
                    <a:cubicBezTo>
                      <a:pt x="1563" y="129"/>
                      <a:pt x="1588" y="107"/>
                      <a:pt x="1588" y="71"/>
                    </a:cubicBezTo>
                    <a:cubicBezTo>
                      <a:pt x="1588" y="37"/>
                      <a:pt x="1563" y="1"/>
                      <a:pt x="1529" y="1"/>
                    </a:cubicBezTo>
                    <a:lnTo>
                      <a:pt x="71" y="1"/>
                    </a:lnTo>
                    <a:cubicBezTo>
                      <a:pt x="37" y="1"/>
                      <a:pt x="1" y="37"/>
                      <a:pt x="1" y="71"/>
                    </a:cubicBezTo>
                    <a:cubicBezTo>
                      <a:pt x="1" y="107"/>
                      <a:pt x="37" y="129"/>
                      <a:pt x="71" y="129"/>
                    </a:cubicBezTo>
                    <a:close/>
                    <a:moveTo>
                      <a:pt x="1529" y="1087"/>
                    </a:moveTo>
                    <a:cubicBezTo>
                      <a:pt x="1563" y="1087"/>
                      <a:pt x="1588" y="1065"/>
                      <a:pt x="1588" y="1028"/>
                    </a:cubicBezTo>
                    <a:cubicBezTo>
                      <a:pt x="1588" y="995"/>
                      <a:pt x="1563" y="958"/>
                      <a:pt x="1529" y="958"/>
                    </a:cubicBezTo>
                    <a:lnTo>
                      <a:pt x="71" y="958"/>
                    </a:lnTo>
                    <a:cubicBezTo>
                      <a:pt x="37" y="958"/>
                      <a:pt x="1" y="995"/>
                      <a:pt x="1" y="1028"/>
                    </a:cubicBezTo>
                    <a:cubicBezTo>
                      <a:pt x="1" y="1065"/>
                      <a:pt x="37" y="1087"/>
                      <a:pt x="71" y="1087"/>
                    </a:cubicBezTo>
                    <a:close/>
                    <a:moveTo>
                      <a:pt x="1529" y="608"/>
                    </a:moveTo>
                    <a:cubicBezTo>
                      <a:pt x="1563" y="608"/>
                      <a:pt x="1588" y="586"/>
                      <a:pt x="1588" y="549"/>
                    </a:cubicBezTo>
                    <a:cubicBezTo>
                      <a:pt x="1588" y="516"/>
                      <a:pt x="1563" y="479"/>
                      <a:pt x="1529" y="479"/>
                    </a:cubicBezTo>
                    <a:lnTo>
                      <a:pt x="71" y="479"/>
                    </a:lnTo>
                    <a:cubicBezTo>
                      <a:pt x="37" y="479"/>
                      <a:pt x="1" y="516"/>
                      <a:pt x="1" y="549"/>
                    </a:cubicBezTo>
                    <a:cubicBezTo>
                      <a:pt x="1" y="586"/>
                      <a:pt x="37" y="608"/>
                      <a:pt x="71" y="6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77"/>
              <p:cNvSpPr/>
              <p:nvPr/>
            </p:nvSpPr>
            <p:spPr>
              <a:xfrm>
                <a:off x="6285570" y="1931539"/>
                <a:ext cx="163420" cy="16246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2031" extrusionOk="0">
                    <a:moveTo>
                      <a:pt x="1566" y="0"/>
                    </a:moveTo>
                    <a:lnTo>
                      <a:pt x="480" y="0"/>
                    </a:lnTo>
                    <a:cubicBezTo>
                      <a:pt x="222" y="0"/>
                      <a:pt x="1" y="210"/>
                      <a:pt x="1" y="468"/>
                    </a:cubicBezTo>
                    <a:lnTo>
                      <a:pt x="1" y="1563"/>
                    </a:lnTo>
                    <a:cubicBezTo>
                      <a:pt x="1" y="1820"/>
                      <a:pt x="222" y="2030"/>
                      <a:pt x="480" y="2030"/>
                    </a:cubicBezTo>
                    <a:lnTo>
                      <a:pt x="1566" y="2030"/>
                    </a:lnTo>
                    <a:cubicBezTo>
                      <a:pt x="1832" y="2030"/>
                      <a:pt x="2042" y="1820"/>
                      <a:pt x="2042" y="1563"/>
                    </a:cubicBezTo>
                    <a:lnTo>
                      <a:pt x="2042" y="468"/>
                    </a:lnTo>
                    <a:cubicBezTo>
                      <a:pt x="2042" y="210"/>
                      <a:pt x="1832" y="0"/>
                      <a:pt x="1566" y="0"/>
                    </a:cubicBezTo>
                    <a:close/>
                    <a:moveTo>
                      <a:pt x="1029" y="1563"/>
                    </a:moveTo>
                    <a:cubicBezTo>
                      <a:pt x="712" y="1563"/>
                      <a:pt x="469" y="1319"/>
                      <a:pt x="469" y="1017"/>
                    </a:cubicBezTo>
                    <a:cubicBezTo>
                      <a:pt x="469" y="711"/>
                      <a:pt x="712" y="468"/>
                      <a:pt x="1029" y="468"/>
                    </a:cubicBezTo>
                    <a:cubicBezTo>
                      <a:pt x="1331" y="468"/>
                      <a:pt x="1577" y="711"/>
                      <a:pt x="1577" y="1017"/>
                    </a:cubicBezTo>
                    <a:cubicBezTo>
                      <a:pt x="1577" y="1319"/>
                      <a:pt x="1331" y="1563"/>
                      <a:pt x="1029" y="15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77"/>
              <p:cNvSpPr/>
              <p:nvPr/>
            </p:nvSpPr>
            <p:spPr>
              <a:xfrm>
                <a:off x="6586176" y="1961296"/>
                <a:ext cx="980997" cy="87032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1088" extrusionOk="0">
                    <a:moveTo>
                      <a:pt x="12193" y="129"/>
                    </a:moveTo>
                    <a:cubicBezTo>
                      <a:pt x="12229" y="129"/>
                      <a:pt x="12263" y="107"/>
                      <a:pt x="12263" y="71"/>
                    </a:cubicBezTo>
                    <a:cubicBezTo>
                      <a:pt x="12263" y="37"/>
                      <a:pt x="12229" y="1"/>
                      <a:pt x="12193" y="1"/>
                    </a:cubicBezTo>
                    <a:lnTo>
                      <a:pt x="71" y="1"/>
                    </a:lnTo>
                    <a:cubicBezTo>
                      <a:pt x="34" y="1"/>
                      <a:pt x="1" y="37"/>
                      <a:pt x="1" y="71"/>
                    </a:cubicBezTo>
                    <a:cubicBezTo>
                      <a:pt x="1" y="107"/>
                      <a:pt x="34" y="129"/>
                      <a:pt x="71" y="129"/>
                    </a:cubicBezTo>
                    <a:close/>
                    <a:moveTo>
                      <a:pt x="12193" y="1087"/>
                    </a:moveTo>
                    <a:cubicBezTo>
                      <a:pt x="12229" y="1087"/>
                      <a:pt x="12263" y="1065"/>
                      <a:pt x="12263" y="1028"/>
                    </a:cubicBezTo>
                    <a:cubicBezTo>
                      <a:pt x="12263" y="995"/>
                      <a:pt x="12229" y="958"/>
                      <a:pt x="12193" y="958"/>
                    </a:cubicBezTo>
                    <a:lnTo>
                      <a:pt x="71" y="958"/>
                    </a:lnTo>
                    <a:cubicBezTo>
                      <a:pt x="34" y="958"/>
                      <a:pt x="1" y="995"/>
                      <a:pt x="1" y="1028"/>
                    </a:cubicBezTo>
                    <a:cubicBezTo>
                      <a:pt x="1" y="1065"/>
                      <a:pt x="34" y="1087"/>
                      <a:pt x="71" y="1087"/>
                    </a:cubicBezTo>
                    <a:close/>
                    <a:moveTo>
                      <a:pt x="12193" y="608"/>
                    </a:moveTo>
                    <a:cubicBezTo>
                      <a:pt x="12229" y="608"/>
                      <a:pt x="12263" y="586"/>
                      <a:pt x="12263" y="549"/>
                    </a:cubicBezTo>
                    <a:cubicBezTo>
                      <a:pt x="12263" y="516"/>
                      <a:pt x="12229" y="479"/>
                      <a:pt x="12193" y="479"/>
                    </a:cubicBezTo>
                    <a:lnTo>
                      <a:pt x="71" y="479"/>
                    </a:lnTo>
                    <a:cubicBezTo>
                      <a:pt x="34" y="479"/>
                      <a:pt x="1" y="516"/>
                      <a:pt x="1" y="549"/>
                    </a:cubicBezTo>
                    <a:cubicBezTo>
                      <a:pt x="1" y="586"/>
                      <a:pt x="34" y="608"/>
                      <a:pt x="71" y="60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79" name="Google Shape;1579;p77"/>
              <p:cNvPicPr preferRelativeResize="0"/>
              <p:nvPr/>
            </p:nvPicPr>
            <p:blipFill rotWithShape="1">
              <a:blip r:embed="rId3">
                <a:alphaModFix/>
              </a:blip>
              <a:srcRect l="18671" t="8711" r="7028" b="8719"/>
              <a:stretch/>
            </p:blipFill>
            <p:spPr>
              <a:xfrm>
                <a:off x="6103125" y="2282350"/>
                <a:ext cx="1468200" cy="1087500"/>
              </a:xfrm>
              <a:prstGeom prst="roundRect">
                <a:avLst>
                  <a:gd name="adj" fmla="val 9494"/>
                </a:avLst>
              </a:prstGeom>
              <a:noFill/>
              <a:ln>
                <a:noFill/>
              </a:ln>
              <a:effectLst>
                <a:outerShdw blurRad="57150" dist="47625" dir="5400000" algn="bl" rotWithShape="0">
                  <a:schemeClr val="dk1">
                    <a:alpha val="17000"/>
                  </a:schemeClr>
                </a:outerShdw>
              </a:effectLst>
            </p:spPr>
          </p:pic>
          <p:sp>
            <p:nvSpPr>
              <p:cNvPr id="1580" name="Google Shape;1580;p77"/>
              <p:cNvSpPr/>
              <p:nvPr/>
            </p:nvSpPr>
            <p:spPr>
              <a:xfrm flipH="1">
                <a:off x="7483100" y="2114343"/>
                <a:ext cx="697113" cy="585145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7315" extrusionOk="0">
                    <a:moveTo>
                      <a:pt x="900" y="0"/>
                    </a:moveTo>
                    <a:lnTo>
                      <a:pt x="7819" y="0"/>
                    </a:lnTo>
                    <a:cubicBezTo>
                      <a:pt x="8309" y="0"/>
                      <a:pt x="8715" y="398"/>
                      <a:pt x="8715" y="888"/>
                    </a:cubicBezTo>
                    <a:lnTo>
                      <a:pt x="8715" y="4584"/>
                    </a:lnTo>
                    <a:lnTo>
                      <a:pt x="8715" y="4853"/>
                    </a:lnTo>
                    <a:lnTo>
                      <a:pt x="8715" y="7200"/>
                    </a:lnTo>
                    <a:cubicBezTo>
                      <a:pt x="8715" y="7244"/>
                      <a:pt x="8693" y="7281"/>
                      <a:pt x="8645" y="7292"/>
                    </a:cubicBezTo>
                    <a:cubicBezTo>
                      <a:pt x="8611" y="7314"/>
                      <a:pt x="8575" y="7303"/>
                      <a:pt x="8541" y="7281"/>
                    </a:cubicBezTo>
                    <a:lnTo>
                      <a:pt x="7012" y="5752"/>
                    </a:lnTo>
                    <a:lnTo>
                      <a:pt x="900" y="5752"/>
                    </a:lnTo>
                    <a:cubicBezTo>
                      <a:pt x="409" y="5752"/>
                      <a:pt x="1" y="5343"/>
                      <a:pt x="1" y="4853"/>
                    </a:cubicBezTo>
                    <a:lnTo>
                      <a:pt x="1" y="888"/>
                    </a:lnTo>
                    <a:cubicBezTo>
                      <a:pt x="1" y="398"/>
                      <a:pt x="409" y="0"/>
                      <a:pt x="9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77"/>
              <p:cNvSpPr/>
              <p:nvPr/>
            </p:nvSpPr>
            <p:spPr>
              <a:xfrm>
                <a:off x="7677318" y="2175937"/>
                <a:ext cx="294843" cy="28181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23" extrusionOk="0">
                    <a:moveTo>
                      <a:pt x="1305" y="1283"/>
                    </a:moveTo>
                    <a:cubicBezTo>
                      <a:pt x="1132" y="1448"/>
                      <a:pt x="1025" y="1703"/>
                      <a:pt x="992" y="1924"/>
                    </a:cubicBezTo>
                    <a:lnTo>
                      <a:pt x="992" y="1938"/>
                    </a:lnTo>
                    <a:lnTo>
                      <a:pt x="992" y="3114"/>
                    </a:lnTo>
                    <a:cubicBezTo>
                      <a:pt x="992" y="3139"/>
                      <a:pt x="1003" y="3162"/>
                      <a:pt x="1014" y="3173"/>
                    </a:cubicBezTo>
                    <a:cubicBezTo>
                      <a:pt x="1095" y="3254"/>
                      <a:pt x="1202" y="3338"/>
                      <a:pt x="1305" y="3408"/>
                    </a:cubicBezTo>
                    <a:cubicBezTo>
                      <a:pt x="1423" y="3478"/>
                      <a:pt x="1541" y="3523"/>
                      <a:pt x="1655" y="3523"/>
                    </a:cubicBezTo>
                    <a:lnTo>
                      <a:pt x="2227" y="3523"/>
                    </a:lnTo>
                    <a:lnTo>
                      <a:pt x="2857" y="3523"/>
                    </a:lnTo>
                    <a:cubicBezTo>
                      <a:pt x="3081" y="3523"/>
                      <a:pt x="3254" y="3372"/>
                      <a:pt x="3302" y="3162"/>
                    </a:cubicBezTo>
                    <a:cubicBezTo>
                      <a:pt x="3302" y="3139"/>
                      <a:pt x="3313" y="3128"/>
                      <a:pt x="3336" y="3114"/>
                    </a:cubicBezTo>
                    <a:cubicBezTo>
                      <a:pt x="3487" y="3044"/>
                      <a:pt x="3501" y="2834"/>
                      <a:pt x="3476" y="2683"/>
                    </a:cubicBezTo>
                    <a:lnTo>
                      <a:pt x="3476" y="2672"/>
                    </a:lnTo>
                    <a:cubicBezTo>
                      <a:pt x="3476" y="2649"/>
                      <a:pt x="3487" y="2624"/>
                      <a:pt x="3501" y="2613"/>
                    </a:cubicBezTo>
                    <a:cubicBezTo>
                      <a:pt x="3686" y="2473"/>
                      <a:pt x="3652" y="2204"/>
                      <a:pt x="3571" y="2030"/>
                    </a:cubicBezTo>
                    <a:lnTo>
                      <a:pt x="3571" y="2019"/>
                    </a:lnTo>
                    <a:cubicBezTo>
                      <a:pt x="3557" y="2008"/>
                      <a:pt x="3557" y="1983"/>
                      <a:pt x="3557" y="1972"/>
                    </a:cubicBezTo>
                    <a:cubicBezTo>
                      <a:pt x="3582" y="1913"/>
                      <a:pt x="3593" y="1843"/>
                      <a:pt x="3593" y="1784"/>
                    </a:cubicBezTo>
                    <a:cubicBezTo>
                      <a:pt x="3593" y="1703"/>
                      <a:pt x="3571" y="1633"/>
                      <a:pt x="3523" y="1574"/>
                    </a:cubicBezTo>
                    <a:cubicBezTo>
                      <a:pt x="3476" y="1529"/>
                      <a:pt x="3417" y="1504"/>
                      <a:pt x="3361" y="1482"/>
                    </a:cubicBezTo>
                    <a:cubicBezTo>
                      <a:pt x="3313" y="1470"/>
                      <a:pt x="3254" y="1470"/>
                      <a:pt x="3196" y="1470"/>
                    </a:cubicBezTo>
                    <a:lnTo>
                      <a:pt x="2543" y="1470"/>
                    </a:lnTo>
                    <a:cubicBezTo>
                      <a:pt x="2425" y="1470"/>
                      <a:pt x="2344" y="1434"/>
                      <a:pt x="2297" y="1330"/>
                    </a:cubicBezTo>
                    <a:cubicBezTo>
                      <a:pt x="2241" y="1190"/>
                      <a:pt x="2297" y="944"/>
                      <a:pt x="2344" y="818"/>
                    </a:cubicBezTo>
                    <a:cubicBezTo>
                      <a:pt x="2367" y="723"/>
                      <a:pt x="2392" y="630"/>
                      <a:pt x="2392" y="549"/>
                    </a:cubicBezTo>
                    <a:cubicBezTo>
                      <a:pt x="2392" y="409"/>
                      <a:pt x="2355" y="280"/>
                      <a:pt x="2285" y="163"/>
                    </a:cubicBezTo>
                    <a:cubicBezTo>
                      <a:pt x="2274" y="140"/>
                      <a:pt x="2252" y="104"/>
                      <a:pt x="2227" y="70"/>
                    </a:cubicBezTo>
                    <a:cubicBezTo>
                      <a:pt x="2204" y="48"/>
                      <a:pt x="2171" y="11"/>
                      <a:pt x="2145" y="0"/>
                    </a:cubicBezTo>
                    <a:lnTo>
                      <a:pt x="2112" y="0"/>
                    </a:lnTo>
                    <a:lnTo>
                      <a:pt x="2005" y="0"/>
                    </a:lnTo>
                    <a:cubicBezTo>
                      <a:pt x="1961" y="0"/>
                      <a:pt x="1913" y="34"/>
                      <a:pt x="1913" y="81"/>
                    </a:cubicBezTo>
                    <a:cubicBezTo>
                      <a:pt x="1913" y="280"/>
                      <a:pt x="1902" y="479"/>
                      <a:pt x="1843" y="664"/>
                    </a:cubicBezTo>
                    <a:cubicBezTo>
                      <a:pt x="1784" y="899"/>
                      <a:pt x="1655" y="1073"/>
                      <a:pt x="1445" y="1190"/>
                    </a:cubicBezTo>
                    <a:cubicBezTo>
                      <a:pt x="1387" y="1213"/>
                      <a:pt x="1353" y="1249"/>
                      <a:pt x="1305" y="1283"/>
                    </a:cubicBezTo>
                    <a:close/>
                    <a:moveTo>
                      <a:pt x="793" y="3290"/>
                    </a:moveTo>
                    <a:lnTo>
                      <a:pt x="793" y="1552"/>
                    </a:lnTo>
                    <a:cubicBezTo>
                      <a:pt x="793" y="1529"/>
                      <a:pt x="793" y="1504"/>
                      <a:pt x="782" y="1482"/>
                    </a:cubicBezTo>
                    <a:cubicBezTo>
                      <a:pt x="771" y="1482"/>
                      <a:pt x="771" y="1470"/>
                      <a:pt x="757" y="1470"/>
                    </a:cubicBezTo>
                    <a:cubicBezTo>
                      <a:pt x="734" y="1448"/>
                      <a:pt x="712" y="1423"/>
                      <a:pt x="675" y="1423"/>
                    </a:cubicBezTo>
                    <a:lnTo>
                      <a:pt x="126" y="1423"/>
                    </a:lnTo>
                    <a:cubicBezTo>
                      <a:pt x="93" y="1423"/>
                      <a:pt x="70" y="1434"/>
                      <a:pt x="45" y="1459"/>
                    </a:cubicBezTo>
                    <a:lnTo>
                      <a:pt x="34" y="1459"/>
                    </a:lnTo>
                    <a:lnTo>
                      <a:pt x="34" y="1470"/>
                    </a:lnTo>
                    <a:cubicBezTo>
                      <a:pt x="12" y="1493"/>
                      <a:pt x="0" y="1518"/>
                      <a:pt x="0" y="1552"/>
                    </a:cubicBezTo>
                    <a:lnTo>
                      <a:pt x="0" y="3290"/>
                    </a:lnTo>
                    <a:cubicBezTo>
                      <a:pt x="0" y="3324"/>
                      <a:pt x="12" y="3349"/>
                      <a:pt x="34" y="3372"/>
                    </a:cubicBezTo>
                    <a:cubicBezTo>
                      <a:pt x="56" y="3394"/>
                      <a:pt x="93" y="3408"/>
                      <a:pt x="126" y="3408"/>
                    </a:cubicBezTo>
                    <a:lnTo>
                      <a:pt x="675" y="3408"/>
                    </a:lnTo>
                    <a:cubicBezTo>
                      <a:pt x="701" y="3408"/>
                      <a:pt x="734" y="3408"/>
                      <a:pt x="757" y="3383"/>
                    </a:cubicBezTo>
                    <a:lnTo>
                      <a:pt x="757" y="3372"/>
                    </a:lnTo>
                    <a:lnTo>
                      <a:pt x="757" y="3372"/>
                    </a:lnTo>
                    <a:cubicBezTo>
                      <a:pt x="771" y="3372"/>
                      <a:pt x="771" y="3360"/>
                      <a:pt x="782" y="3349"/>
                    </a:cubicBezTo>
                    <a:cubicBezTo>
                      <a:pt x="793" y="3338"/>
                      <a:pt x="793" y="3313"/>
                      <a:pt x="793" y="32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2" name="Google Shape;1582;p77"/>
            <p:cNvSpPr/>
            <p:nvPr/>
          </p:nvSpPr>
          <p:spPr>
            <a:xfrm>
              <a:off x="7017459" y="1562779"/>
              <a:ext cx="297803" cy="24558"/>
            </a:xfrm>
            <a:custGeom>
              <a:avLst/>
              <a:gdLst/>
              <a:ahLst/>
              <a:cxnLst/>
              <a:rect l="l" t="t" r="r" b="b"/>
              <a:pathLst>
                <a:path w="3723" h="307" extrusionOk="0">
                  <a:moveTo>
                    <a:pt x="2941" y="306"/>
                  </a:moveTo>
                  <a:cubicBezTo>
                    <a:pt x="3022" y="306"/>
                    <a:pt x="3092" y="236"/>
                    <a:pt x="3092" y="152"/>
                  </a:cubicBezTo>
                  <a:cubicBezTo>
                    <a:pt x="3092" y="71"/>
                    <a:pt x="3022" y="1"/>
                    <a:pt x="2941" y="1"/>
                  </a:cubicBezTo>
                  <a:lnTo>
                    <a:pt x="152" y="1"/>
                  </a:lnTo>
                  <a:cubicBezTo>
                    <a:pt x="71" y="1"/>
                    <a:pt x="1" y="71"/>
                    <a:pt x="1" y="152"/>
                  </a:cubicBezTo>
                  <a:cubicBezTo>
                    <a:pt x="1" y="236"/>
                    <a:pt x="71" y="306"/>
                    <a:pt x="152" y="306"/>
                  </a:cubicBezTo>
                  <a:close/>
                  <a:moveTo>
                    <a:pt x="3442" y="1"/>
                  </a:moveTo>
                  <a:cubicBezTo>
                    <a:pt x="3361" y="1"/>
                    <a:pt x="3291" y="71"/>
                    <a:pt x="3291" y="152"/>
                  </a:cubicBezTo>
                  <a:cubicBezTo>
                    <a:pt x="3291" y="236"/>
                    <a:pt x="3361" y="306"/>
                    <a:pt x="3442" y="306"/>
                  </a:cubicBezTo>
                  <a:lnTo>
                    <a:pt x="3571" y="306"/>
                  </a:lnTo>
                  <a:cubicBezTo>
                    <a:pt x="3652" y="306"/>
                    <a:pt x="3722" y="236"/>
                    <a:pt x="3722" y="152"/>
                  </a:cubicBezTo>
                  <a:cubicBezTo>
                    <a:pt x="3722" y="71"/>
                    <a:pt x="3652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77"/>
          <p:cNvGrpSpPr/>
          <p:nvPr/>
        </p:nvGrpSpPr>
        <p:grpSpPr>
          <a:xfrm>
            <a:off x="8180225" y="1405979"/>
            <a:ext cx="338134" cy="338134"/>
            <a:chOff x="5227225" y="2298750"/>
            <a:chExt cx="750575" cy="750575"/>
          </a:xfrm>
        </p:grpSpPr>
        <p:sp>
          <p:nvSpPr>
            <p:cNvPr id="1585" name="Google Shape;1585;p77"/>
            <p:cNvSpPr/>
            <p:nvPr/>
          </p:nvSpPr>
          <p:spPr>
            <a:xfrm>
              <a:off x="5227225" y="2298750"/>
              <a:ext cx="750575" cy="750575"/>
            </a:xfrm>
            <a:custGeom>
              <a:avLst/>
              <a:gdLst/>
              <a:ahLst/>
              <a:cxnLst/>
              <a:rect l="l" t="t" r="r" b="b"/>
              <a:pathLst>
                <a:path w="30023" h="30023" extrusionOk="0">
                  <a:moveTo>
                    <a:pt x="15012" y="1"/>
                  </a:moveTo>
                  <a:cubicBezTo>
                    <a:pt x="6739" y="1"/>
                    <a:pt x="1" y="6739"/>
                    <a:pt x="1" y="15011"/>
                  </a:cubicBezTo>
                  <a:cubicBezTo>
                    <a:pt x="1" y="23317"/>
                    <a:pt x="6739" y="30022"/>
                    <a:pt x="15012" y="30022"/>
                  </a:cubicBezTo>
                  <a:cubicBezTo>
                    <a:pt x="23318" y="30022"/>
                    <a:pt x="30022" y="23317"/>
                    <a:pt x="30022" y="15011"/>
                  </a:cubicBezTo>
                  <a:cubicBezTo>
                    <a:pt x="30022" y="6739"/>
                    <a:pt x="23318" y="1"/>
                    <a:pt x="15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7"/>
            <p:cNvSpPr/>
            <p:nvPr/>
          </p:nvSpPr>
          <p:spPr>
            <a:xfrm>
              <a:off x="5350650" y="2500575"/>
              <a:ext cx="475375" cy="446175"/>
            </a:xfrm>
            <a:custGeom>
              <a:avLst/>
              <a:gdLst/>
              <a:ahLst/>
              <a:cxnLst/>
              <a:rect l="l" t="t" r="r" b="b"/>
              <a:pathLst>
                <a:path w="19015" h="17847" fill="none" extrusionOk="0">
                  <a:moveTo>
                    <a:pt x="1" y="5070"/>
                  </a:moveTo>
                  <a:cubicBezTo>
                    <a:pt x="6339" y="3369"/>
                    <a:pt x="12677" y="1701"/>
                    <a:pt x="19014" y="0"/>
                  </a:cubicBezTo>
                  <a:cubicBezTo>
                    <a:pt x="16246" y="5938"/>
                    <a:pt x="13477" y="11875"/>
                    <a:pt x="10708" y="17846"/>
                  </a:cubicBezTo>
                  <a:lnTo>
                    <a:pt x="8474" y="887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7"/>
            <p:cNvSpPr/>
            <p:nvPr/>
          </p:nvSpPr>
          <p:spPr>
            <a:xfrm>
              <a:off x="5561650" y="2500575"/>
              <a:ext cx="264375" cy="220175"/>
            </a:xfrm>
            <a:custGeom>
              <a:avLst/>
              <a:gdLst/>
              <a:ahLst/>
              <a:cxnLst/>
              <a:rect l="l" t="t" r="r" b="b"/>
              <a:pathLst>
                <a:path w="10575" h="8807" fill="none" extrusionOk="0">
                  <a:moveTo>
                    <a:pt x="10574" y="0"/>
                  </a:moveTo>
                  <a:lnTo>
                    <a:pt x="0" y="880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70"/>
          <p:cNvSpPr txBox="1">
            <a:spLocks noGrp="1"/>
          </p:cNvSpPr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 	</a:t>
            </a:r>
            <a:endParaRPr b="1" dirty="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6" name="Google Shape;1296;p70"/>
          <p:cNvSpPr txBox="1">
            <a:spLocks noGrp="1"/>
          </p:cNvSpPr>
          <p:nvPr>
            <p:ph type="body" idx="1"/>
          </p:nvPr>
        </p:nvSpPr>
        <p:spPr>
          <a:xfrm>
            <a:off x="720000" y="1160224"/>
            <a:ext cx="7704000" cy="319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About the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Introduction</a:t>
            </a:r>
            <a:r>
              <a:rPr lang="en-IN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What is To-Do List Application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Building a To-Do List Application with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Advantages of To-Do List Application with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Disadvantages</a:t>
            </a:r>
            <a:r>
              <a:rPr lang="en-IN" sz="1600" dirty="0"/>
              <a:t> of To-Do List Application with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Conclusion</a:t>
            </a:r>
          </a:p>
        </p:txBody>
      </p:sp>
      <p:grpSp>
        <p:nvGrpSpPr>
          <p:cNvPr id="1297" name="Google Shape;1297;p70"/>
          <p:cNvGrpSpPr/>
          <p:nvPr/>
        </p:nvGrpSpPr>
        <p:grpSpPr>
          <a:xfrm>
            <a:off x="8236625" y="4105445"/>
            <a:ext cx="501556" cy="570430"/>
            <a:chOff x="10190200" y="4253570"/>
            <a:chExt cx="501556" cy="570430"/>
          </a:xfrm>
        </p:grpSpPr>
        <p:sp>
          <p:nvSpPr>
            <p:cNvPr id="1298" name="Google Shape;1298;p70"/>
            <p:cNvSpPr/>
            <p:nvPr/>
          </p:nvSpPr>
          <p:spPr>
            <a:xfrm>
              <a:off x="10440975" y="4253570"/>
              <a:ext cx="250781" cy="250235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0"/>
            <p:cNvSpPr/>
            <p:nvPr/>
          </p:nvSpPr>
          <p:spPr>
            <a:xfrm>
              <a:off x="10190200" y="45732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85"/>
          <p:cNvSpPr txBox="1">
            <a:spLocks noGrp="1"/>
          </p:cNvSpPr>
          <p:nvPr>
            <p:ph type="title"/>
          </p:nvPr>
        </p:nvSpPr>
        <p:spPr>
          <a:xfrm>
            <a:off x="4267347" y="1054199"/>
            <a:ext cx="3980214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About the project </a:t>
            </a:r>
          </a:p>
        </p:txBody>
      </p:sp>
      <p:sp>
        <p:nvSpPr>
          <p:cNvPr id="1846" name="Google Shape;1846;p85"/>
          <p:cNvSpPr txBox="1">
            <a:spLocks noGrp="1"/>
          </p:cNvSpPr>
          <p:nvPr>
            <p:ph type="subTitle" idx="1"/>
          </p:nvPr>
        </p:nvSpPr>
        <p:spPr>
          <a:xfrm>
            <a:off x="4281053" y="1756817"/>
            <a:ext cx="3685076" cy="24971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600" dirty="0"/>
              <a:t>By using a to-do list application,</a:t>
            </a:r>
          </a:p>
          <a:p>
            <a:r>
              <a:rPr lang="en-IN" sz="1600" dirty="0"/>
              <a:t>you can experience a range of</a:t>
            </a:r>
          </a:p>
          <a:p>
            <a:r>
              <a:rPr lang="en-IN" sz="1600" dirty="0"/>
              <a:t>benefits that will help you stay on</a:t>
            </a:r>
          </a:p>
          <a:p>
            <a:r>
              <a:rPr lang="en-IN" sz="1600" dirty="0"/>
              <a:t>top of your tasks and achieve your</a:t>
            </a:r>
          </a:p>
          <a:p>
            <a:r>
              <a:rPr lang="en-IN" sz="1600" dirty="0"/>
              <a:t>goals.</a:t>
            </a:r>
          </a:p>
          <a:p>
            <a:r>
              <a:rPr lang="en-IN" sz="1600" dirty="0"/>
              <a:t>	-Improved Productivity</a:t>
            </a:r>
          </a:p>
          <a:p>
            <a:r>
              <a:rPr lang="en-IN" sz="1600" dirty="0"/>
              <a:t>	-Reduced Stress</a:t>
            </a:r>
          </a:p>
          <a:p>
            <a:r>
              <a:rPr lang="en-IN" sz="1600" dirty="0"/>
              <a:t>	-Enhanced Focus</a:t>
            </a:r>
          </a:p>
        </p:txBody>
      </p:sp>
      <p:grpSp>
        <p:nvGrpSpPr>
          <p:cNvPr id="1847" name="Google Shape;1847;p85"/>
          <p:cNvGrpSpPr/>
          <p:nvPr/>
        </p:nvGrpSpPr>
        <p:grpSpPr>
          <a:xfrm>
            <a:off x="1331101" y="1409959"/>
            <a:ext cx="1555447" cy="3146214"/>
            <a:chOff x="1336274" y="1409981"/>
            <a:chExt cx="1578653" cy="3193153"/>
          </a:xfrm>
        </p:grpSpPr>
        <p:grpSp>
          <p:nvGrpSpPr>
            <p:cNvPr id="1848" name="Google Shape;1848;p85"/>
            <p:cNvGrpSpPr/>
            <p:nvPr/>
          </p:nvGrpSpPr>
          <p:grpSpPr>
            <a:xfrm>
              <a:off x="1336274" y="1409981"/>
              <a:ext cx="1578653" cy="3193153"/>
              <a:chOff x="2135600" y="1562875"/>
              <a:chExt cx="1268300" cy="2565400"/>
            </a:xfrm>
          </p:grpSpPr>
          <p:sp>
            <p:nvSpPr>
              <p:cNvPr id="1849" name="Google Shape;1849;p85"/>
              <p:cNvSpPr/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85"/>
              <p:cNvSpPr/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85"/>
              <p:cNvSpPr/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85"/>
              <p:cNvSpPr/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85"/>
              <p:cNvSpPr/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85"/>
              <p:cNvSpPr/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85"/>
              <p:cNvSpPr/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85"/>
              <p:cNvSpPr/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85"/>
              <p:cNvSpPr/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8" name="Google Shape;1858;p85"/>
            <p:cNvSpPr/>
            <p:nvPr/>
          </p:nvSpPr>
          <p:spPr>
            <a:xfrm>
              <a:off x="1469112" y="336251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USERNAME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59" name="Google Shape;1859;p85"/>
            <p:cNvSpPr/>
            <p:nvPr/>
          </p:nvSpPr>
          <p:spPr>
            <a:xfrm>
              <a:off x="1469112" y="3682405"/>
              <a:ext cx="1312800" cy="2223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PASSWORD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60" name="Google Shape;1860;p85"/>
            <p:cNvSpPr/>
            <p:nvPr/>
          </p:nvSpPr>
          <p:spPr>
            <a:xfrm>
              <a:off x="1469112" y="4050312"/>
              <a:ext cx="1312800" cy="222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861" name="Google Shape;1861;p85"/>
          <p:cNvGrpSpPr/>
          <p:nvPr/>
        </p:nvGrpSpPr>
        <p:grpSpPr>
          <a:xfrm>
            <a:off x="985929" y="1613692"/>
            <a:ext cx="588878" cy="410243"/>
            <a:chOff x="7718626" y="1238667"/>
            <a:chExt cx="627000" cy="436800"/>
          </a:xfrm>
        </p:grpSpPr>
        <p:sp>
          <p:nvSpPr>
            <p:cNvPr id="1862" name="Google Shape;1862;p85"/>
            <p:cNvSpPr/>
            <p:nvPr/>
          </p:nvSpPr>
          <p:spPr>
            <a:xfrm>
              <a:off x="7718626" y="1238667"/>
              <a:ext cx="627000" cy="436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5"/>
            <p:cNvSpPr/>
            <p:nvPr/>
          </p:nvSpPr>
          <p:spPr>
            <a:xfrm>
              <a:off x="7973613" y="1296725"/>
              <a:ext cx="212025" cy="294850"/>
            </a:xfrm>
            <a:custGeom>
              <a:avLst/>
              <a:gdLst/>
              <a:ahLst/>
              <a:cxnLst/>
              <a:rect l="l" t="t" r="r" b="b"/>
              <a:pathLst>
                <a:path w="8481" h="11794" extrusionOk="0">
                  <a:moveTo>
                    <a:pt x="3496" y="0"/>
                  </a:moveTo>
                  <a:cubicBezTo>
                    <a:pt x="3161" y="0"/>
                    <a:pt x="2888" y="274"/>
                    <a:pt x="2888" y="608"/>
                  </a:cubicBezTo>
                  <a:lnTo>
                    <a:pt x="2888" y="1733"/>
                  </a:lnTo>
                  <a:lnTo>
                    <a:pt x="91" y="5411"/>
                  </a:lnTo>
                  <a:cubicBezTo>
                    <a:pt x="31" y="5471"/>
                    <a:pt x="0" y="5563"/>
                    <a:pt x="0" y="5623"/>
                  </a:cubicBezTo>
                  <a:lnTo>
                    <a:pt x="0" y="11399"/>
                  </a:lnTo>
                  <a:cubicBezTo>
                    <a:pt x="0" y="11642"/>
                    <a:pt x="152" y="11794"/>
                    <a:pt x="395" y="11794"/>
                  </a:cubicBezTo>
                  <a:lnTo>
                    <a:pt x="6870" y="11794"/>
                  </a:lnTo>
                  <a:cubicBezTo>
                    <a:pt x="7325" y="11794"/>
                    <a:pt x="7721" y="11399"/>
                    <a:pt x="7721" y="10943"/>
                  </a:cubicBezTo>
                  <a:cubicBezTo>
                    <a:pt x="7721" y="10487"/>
                    <a:pt x="7325" y="10122"/>
                    <a:pt x="6870" y="10122"/>
                  </a:cubicBezTo>
                  <a:lnTo>
                    <a:pt x="7173" y="10122"/>
                  </a:lnTo>
                  <a:cubicBezTo>
                    <a:pt x="7690" y="10122"/>
                    <a:pt x="8085" y="9696"/>
                    <a:pt x="8085" y="9210"/>
                  </a:cubicBezTo>
                  <a:cubicBezTo>
                    <a:pt x="8085" y="8724"/>
                    <a:pt x="7690" y="8298"/>
                    <a:pt x="7173" y="8298"/>
                  </a:cubicBezTo>
                  <a:lnTo>
                    <a:pt x="7325" y="8298"/>
                  </a:lnTo>
                  <a:cubicBezTo>
                    <a:pt x="7873" y="8298"/>
                    <a:pt x="8298" y="7873"/>
                    <a:pt x="8298" y="7356"/>
                  </a:cubicBezTo>
                  <a:cubicBezTo>
                    <a:pt x="8298" y="6809"/>
                    <a:pt x="7873" y="6383"/>
                    <a:pt x="7325" y="6383"/>
                  </a:cubicBezTo>
                  <a:lnTo>
                    <a:pt x="7477" y="6383"/>
                  </a:lnTo>
                  <a:cubicBezTo>
                    <a:pt x="7541" y="6397"/>
                    <a:pt x="7604" y="6403"/>
                    <a:pt x="7663" y="6403"/>
                  </a:cubicBezTo>
                  <a:cubicBezTo>
                    <a:pt x="8144" y="6403"/>
                    <a:pt x="8481" y="5992"/>
                    <a:pt x="8481" y="5532"/>
                  </a:cubicBezTo>
                  <a:cubicBezTo>
                    <a:pt x="8481" y="4985"/>
                    <a:pt x="8025" y="4529"/>
                    <a:pt x="7477" y="4529"/>
                  </a:cubicBezTo>
                  <a:lnTo>
                    <a:pt x="3982" y="4529"/>
                  </a:lnTo>
                  <a:cubicBezTo>
                    <a:pt x="4529" y="3739"/>
                    <a:pt x="4803" y="2797"/>
                    <a:pt x="4803" y="1794"/>
                  </a:cubicBezTo>
                  <a:lnTo>
                    <a:pt x="4803" y="1307"/>
                  </a:lnTo>
                  <a:cubicBezTo>
                    <a:pt x="4803" y="578"/>
                    <a:pt x="4225" y="0"/>
                    <a:pt x="349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5"/>
            <p:cNvSpPr/>
            <p:nvPr/>
          </p:nvSpPr>
          <p:spPr>
            <a:xfrm>
              <a:off x="7878613" y="1426650"/>
              <a:ext cx="80575" cy="190775"/>
            </a:xfrm>
            <a:custGeom>
              <a:avLst/>
              <a:gdLst/>
              <a:ahLst/>
              <a:cxnLst/>
              <a:rect l="l" t="t" r="r" b="b"/>
              <a:pathLst>
                <a:path w="3223" h="7631" extrusionOk="0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lnTo>
                    <a:pt x="1" y="7113"/>
                  </a:lnTo>
                  <a:cubicBezTo>
                    <a:pt x="1" y="7387"/>
                    <a:pt x="244" y="7630"/>
                    <a:pt x="487" y="7630"/>
                  </a:cubicBezTo>
                  <a:lnTo>
                    <a:pt x="2706" y="7630"/>
                  </a:lnTo>
                  <a:cubicBezTo>
                    <a:pt x="3010" y="7630"/>
                    <a:pt x="3223" y="7387"/>
                    <a:pt x="3192" y="7113"/>
                  </a:cubicBezTo>
                  <a:lnTo>
                    <a:pt x="3192" y="518"/>
                  </a:lnTo>
                  <a:cubicBezTo>
                    <a:pt x="3192" y="244"/>
                    <a:pt x="2979" y="1"/>
                    <a:pt x="270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85"/>
          <p:cNvGrpSpPr/>
          <p:nvPr/>
        </p:nvGrpSpPr>
        <p:grpSpPr>
          <a:xfrm>
            <a:off x="2612434" y="2353140"/>
            <a:ext cx="1010747" cy="784263"/>
            <a:chOff x="1150100" y="2672675"/>
            <a:chExt cx="1076178" cy="835033"/>
          </a:xfrm>
        </p:grpSpPr>
        <p:sp>
          <p:nvSpPr>
            <p:cNvPr id="1866" name="Google Shape;1866;p85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7" name="Google Shape;1867;p85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868" name="Google Shape;1868;p85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85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85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85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85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3" name="Google Shape;1873;p85"/>
          <p:cNvGrpSpPr/>
          <p:nvPr/>
        </p:nvGrpSpPr>
        <p:grpSpPr>
          <a:xfrm>
            <a:off x="3042546" y="3069061"/>
            <a:ext cx="712744" cy="301989"/>
            <a:chOff x="5021875" y="2898100"/>
            <a:chExt cx="622375" cy="263700"/>
          </a:xfrm>
        </p:grpSpPr>
        <p:sp>
          <p:nvSpPr>
            <p:cNvPr id="1874" name="Google Shape;1874;p85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5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5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5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5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5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5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5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5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3" name="Google Shape;1883;p85"/>
          <p:cNvSpPr/>
          <p:nvPr/>
        </p:nvSpPr>
        <p:spPr>
          <a:xfrm>
            <a:off x="3253050" y="1354263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85"/>
          <p:cNvSpPr/>
          <p:nvPr/>
        </p:nvSpPr>
        <p:spPr>
          <a:xfrm>
            <a:off x="922750" y="3969013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0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8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800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71"/>
          <p:cNvGrpSpPr/>
          <p:nvPr/>
        </p:nvGrpSpPr>
        <p:grpSpPr>
          <a:xfrm>
            <a:off x="770100" y="723838"/>
            <a:ext cx="3526268" cy="1776300"/>
            <a:chOff x="719975" y="1114972"/>
            <a:chExt cx="3010825" cy="1776300"/>
          </a:xfrm>
        </p:grpSpPr>
        <p:sp>
          <p:nvSpPr>
            <p:cNvPr id="1305" name="Google Shape;1305;p71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1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71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1308" name="Google Shape;1308;p71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71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71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3" name="Google Shape;1323;p71"/>
          <p:cNvGrpSpPr/>
          <p:nvPr/>
        </p:nvGrpSpPr>
        <p:grpSpPr>
          <a:xfrm>
            <a:off x="1964262" y="3133859"/>
            <a:ext cx="1422619" cy="908118"/>
            <a:chOff x="1964262" y="3133859"/>
            <a:chExt cx="1422619" cy="908118"/>
          </a:xfrm>
        </p:grpSpPr>
        <p:grpSp>
          <p:nvGrpSpPr>
            <p:cNvPr id="1324" name="Google Shape;1324;p71"/>
            <p:cNvGrpSpPr/>
            <p:nvPr/>
          </p:nvGrpSpPr>
          <p:grpSpPr>
            <a:xfrm>
              <a:off x="2627043" y="3133859"/>
              <a:ext cx="759839" cy="908118"/>
              <a:chOff x="7948975" y="1691400"/>
              <a:chExt cx="623125" cy="744725"/>
            </a:xfrm>
          </p:grpSpPr>
          <p:sp>
            <p:nvSpPr>
              <p:cNvPr id="1325" name="Google Shape;1325;p71"/>
              <p:cNvSpPr/>
              <p:nvPr/>
            </p:nvSpPr>
            <p:spPr>
              <a:xfrm>
                <a:off x="7948975" y="1770425"/>
                <a:ext cx="623125" cy="6657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6628" extrusionOk="0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71"/>
              <p:cNvSpPr/>
              <p:nvPr/>
            </p:nvSpPr>
            <p:spPr>
              <a:xfrm>
                <a:off x="7948975" y="1691400"/>
                <a:ext cx="6231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3132" extrusionOk="0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71"/>
              <p:cNvSpPr/>
              <p:nvPr/>
            </p:nvSpPr>
            <p:spPr>
              <a:xfrm>
                <a:off x="799532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71"/>
              <p:cNvSpPr/>
              <p:nvPr/>
            </p:nvSpPr>
            <p:spPr>
              <a:xfrm>
                <a:off x="804927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71"/>
              <p:cNvSpPr/>
              <p:nvPr/>
            </p:nvSpPr>
            <p:spPr>
              <a:xfrm>
                <a:off x="8103225" y="1717225"/>
                <a:ext cx="251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71"/>
              <p:cNvSpPr/>
              <p:nvPr/>
            </p:nvSpPr>
            <p:spPr>
              <a:xfrm>
                <a:off x="8015075" y="186312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71"/>
              <p:cNvSpPr/>
              <p:nvPr/>
            </p:nvSpPr>
            <p:spPr>
              <a:xfrm>
                <a:off x="8151100" y="187452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71"/>
              <p:cNvSpPr/>
              <p:nvPr/>
            </p:nvSpPr>
            <p:spPr>
              <a:xfrm>
                <a:off x="8151100" y="193000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71"/>
              <p:cNvSpPr/>
              <p:nvPr/>
            </p:nvSpPr>
            <p:spPr>
              <a:xfrm>
                <a:off x="8360825" y="193000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71"/>
              <p:cNvSpPr/>
              <p:nvPr/>
            </p:nvSpPr>
            <p:spPr>
              <a:xfrm>
                <a:off x="8015075" y="2030300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71"/>
              <p:cNvSpPr/>
              <p:nvPr/>
            </p:nvSpPr>
            <p:spPr>
              <a:xfrm>
                <a:off x="8151100" y="2041700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1"/>
              <p:cNvSpPr/>
              <p:nvPr/>
            </p:nvSpPr>
            <p:spPr>
              <a:xfrm>
                <a:off x="8151100" y="2097175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1"/>
              <p:cNvSpPr/>
              <p:nvPr/>
            </p:nvSpPr>
            <p:spPr>
              <a:xfrm>
                <a:off x="8360825" y="2097175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71"/>
              <p:cNvSpPr/>
              <p:nvPr/>
            </p:nvSpPr>
            <p:spPr>
              <a:xfrm>
                <a:off x="8015075" y="219747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71"/>
              <p:cNvSpPr/>
              <p:nvPr/>
            </p:nvSpPr>
            <p:spPr>
              <a:xfrm>
                <a:off x="8151100" y="220887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71"/>
              <p:cNvSpPr/>
              <p:nvPr/>
            </p:nvSpPr>
            <p:spPr>
              <a:xfrm>
                <a:off x="8151100" y="226435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1"/>
              <p:cNvSpPr/>
              <p:nvPr/>
            </p:nvSpPr>
            <p:spPr>
              <a:xfrm>
                <a:off x="8360825" y="226435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2" name="Google Shape;1342;p71"/>
            <p:cNvGrpSpPr/>
            <p:nvPr/>
          </p:nvGrpSpPr>
          <p:grpSpPr>
            <a:xfrm>
              <a:off x="1964262" y="3226627"/>
              <a:ext cx="758924" cy="321556"/>
              <a:chOff x="5021875" y="2898100"/>
              <a:chExt cx="622375" cy="263700"/>
            </a:xfrm>
          </p:grpSpPr>
          <p:sp>
            <p:nvSpPr>
              <p:cNvPr id="1343" name="Google Shape;1343;p71"/>
              <p:cNvSpPr/>
              <p:nvPr/>
            </p:nvSpPr>
            <p:spPr>
              <a:xfrm>
                <a:off x="5021875" y="2976375"/>
                <a:ext cx="622375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7417" extrusionOk="0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71"/>
              <p:cNvSpPr/>
              <p:nvPr/>
            </p:nvSpPr>
            <p:spPr>
              <a:xfrm>
                <a:off x="5021875" y="2898100"/>
                <a:ext cx="62237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101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71"/>
              <p:cNvSpPr/>
              <p:nvPr/>
            </p:nvSpPr>
            <p:spPr>
              <a:xfrm>
                <a:off x="5069750" y="2922425"/>
                <a:ext cx="243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04" extrusionOk="0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71"/>
              <p:cNvSpPr/>
              <p:nvPr/>
            </p:nvSpPr>
            <p:spPr>
              <a:xfrm>
                <a:off x="512292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1"/>
              <p:cNvSpPr/>
              <p:nvPr/>
            </p:nvSpPr>
            <p:spPr>
              <a:xfrm>
                <a:off x="517687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1"/>
              <p:cNvSpPr/>
              <p:nvPr/>
            </p:nvSpPr>
            <p:spPr>
              <a:xfrm>
                <a:off x="5088750" y="3020450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71"/>
              <p:cNvSpPr/>
              <p:nvPr/>
            </p:nvSpPr>
            <p:spPr>
              <a:xfrm>
                <a:off x="5225525" y="3031850"/>
                <a:ext cx="3351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913" extrusionOk="0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71"/>
              <p:cNvSpPr/>
              <p:nvPr/>
            </p:nvSpPr>
            <p:spPr>
              <a:xfrm>
                <a:off x="5225525" y="3086550"/>
                <a:ext cx="18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913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71"/>
              <p:cNvSpPr/>
              <p:nvPr/>
            </p:nvSpPr>
            <p:spPr>
              <a:xfrm>
                <a:off x="5434500" y="3086550"/>
                <a:ext cx="53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913" extrusionOk="0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2" name="Google Shape;1352;p71"/>
          <p:cNvSpPr/>
          <p:nvPr/>
        </p:nvSpPr>
        <p:spPr>
          <a:xfrm>
            <a:off x="1104750" y="34555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71"/>
          <p:cNvSpPr/>
          <p:nvPr/>
        </p:nvSpPr>
        <p:spPr>
          <a:xfrm>
            <a:off x="2029150" y="3811138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360;p72">
            <a:extLst>
              <a:ext uri="{FF2B5EF4-FFF2-40B4-BE49-F238E27FC236}">
                <a16:creationId xmlns:a16="http://schemas.microsoft.com/office/drawing/2014/main" id="{A1C71C4D-B063-E412-3A6F-3E20656CBB66}"/>
              </a:ext>
            </a:extLst>
          </p:cNvPr>
          <p:cNvGrpSpPr/>
          <p:nvPr/>
        </p:nvGrpSpPr>
        <p:grpSpPr>
          <a:xfrm>
            <a:off x="4365268" y="727170"/>
            <a:ext cx="4271952" cy="3863662"/>
            <a:chOff x="4572000" y="1047533"/>
            <a:chExt cx="3739500" cy="3039000"/>
          </a:xfrm>
        </p:grpSpPr>
        <p:sp>
          <p:nvSpPr>
            <p:cNvPr id="24" name="Google Shape;1361;p72">
              <a:extLst>
                <a:ext uri="{FF2B5EF4-FFF2-40B4-BE49-F238E27FC236}">
                  <a16:creationId xmlns:a16="http://schemas.microsoft.com/office/drawing/2014/main" id="{8645D8FC-1DF9-1A38-9123-ECBA4AC03A87}"/>
                </a:ext>
              </a:extLst>
            </p:cNvPr>
            <p:cNvSpPr/>
            <p:nvPr/>
          </p:nvSpPr>
          <p:spPr>
            <a:xfrm>
              <a:off x="4572000" y="1047533"/>
              <a:ext cx="3739500" cy="30390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362;p72">
              <a:extLst>
                <a:ext uri="{FF2B5EF4-FFF2-40B4-BE49-F238E27FC236}">
                  <a16:creationId xmlns:a16="http://schemas.microsoft.com/office/drawing/2014/main" id="{EA1D178D-2DCF-0323-9100-92C1FF0D4F6B}"/>
                </a:ext>
              </a:extLst>
            </p:cNvPr>
            <p:cNvGrpSpPr/>
            <p:nvPr/>
          </p:nvGrpSpPr>
          <p:grpSpPr>
            <a:xfrm>
              <a:off x="4789501" y="1149778"/>
              <a:ext cx="3304478" cy="193148"/>
              <a:chOff x="-1778447" y="2950291"/>
              <a:chExt cx="4491000" cy="262500"/>
            </a:xfrm>
          </p:grpSpPr>
          <p:sp>
            <p:nvSpPr>
              <p:cNvPr id="26" name="Google Shape;1363;p72">
                <a:extLst>
                  <a:ext uri="{FF2B5EF4-FFF2-40B4-BE49-F238E27FC236}">
                    <a16:creationId xmlns:a16="http://schemas.microsoft.com/office/drawing/2014/main" id="{A890E769-EDE0-77CC-A3C6-0B97833F1D28}"/>
                  </a:ext>
                </a:extLst>
              </p:cNvPr>
              <p:cNvSpPr/>
              <p:nvPr/>
            </p:nvSpPr>
            <p:spPr>
              <a:xfrm>
                <a:off x="-1778447" y="2950291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1364;p72">
                <a:extLst>
                  <a:ext uri="{FF2B5EF4-FFF2-40B4-BE49-F238E27FC236}">
                    <a16:creationId xmlns:a16="http://schemas.microsoft.com/office/drawing/2014/main" id="{5ECA1D63-7D2B-CBCC-4878-457B7B582BB1}"/>
                  </a:ext>
                </a:extLst>
              </p:cNvPr>
              <p:cNvGrpSpPr/>
              <p:nvPr/>
            </p:nvGrpSpPr>
            <p:grpSpPr>
              <a:xfrm rot="10800000" flipH="1">
                <a:off x="-1574342" y="3040565"/>
                <a:ext cx="429322" cy="93999"/>
                <a:chOff x="3710891" y="-1826032"/>
                <a:chExt cx="431653" cy="94500"/>
              </a:xfrm>
            </p:grpSpPr>
            <p:sp>
              <p:nvSpPr>
                <p:cNvPr id="28" name="Google Shape;1365;p72">
                  <a:extLst>
                    <a:ext uri="{FF2B5EF4-FFF2-40B4-BE49-F238E27FC236}">
                      <a16:creationId xmlns:a16="http://schemas.microsoft.com/office/drawing/2014/main" id="{29E77E7A-DF69-8DCF-5B4C-B8C81AF69388}"/>
                    </a:ext>
                  </a:extLst>
                </p:cNvPr>
                <p:cNvSpPr/>
                <p:nvPr/>
              </p:nvSpPr>
              <p:spPr>
                <a:xfrm>
                  <a:off x="3710891" y="-1826032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366;p72">
                  <a:extLst>
                    <a:ext uri="{FF2B5EF4-FFF2-40B4-BE49-F238E27FC236}">
                      <a16:creationId xmlns:a16="http://schemas.microsoft.com/office/drawing/2014/main" id="{4019F80A-BA8B-36E2-281F-0D87768F15D3}"/>
                    </a:ext>
                  </a:extLst>
                </p:cNvPr>
                <p:cNvSpPr/>
                <p:nvPr/>
              </p:nvSpPr>
              <p:spPr>
                <a:xfrm>
                  <a:off x="3879468" y="-1826032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367;p72">
                  <a:extLst>
                    <a:ext uri="{FF2B5EF4-FFF2-40B4-BE49-F238E27FC236}">
                      <a16:creationId xmlns:a16="http://schemas.microsoft.com/office/drawing/2014/main" id="{A847967B-A91E-D360-F14E-1DD2C4C4C650}"/>
                    </a:ext>
                  </a:extLst>
                </p:cNvPr>
                <p:cNvSpPr/>
                <p:nvPr/>
              </p:nvSpPr>
              <p:spPr>
                <a:xfrm>
                  <a:off x="4048045" y="-1826032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F58CFD5-7A80-6CCF-5C9A-BC087E683003}"/>
              </a:ext>
            </a:extLst>
          </p:cNvPr>
          <p:cNvSpPr txBox="1"/>
          <p:nvPr/>
        </p:nvSpPr>
        <p:spPr>
          <a:xfrm>
            <a:off x="4851360" y="1384257"/>
            <a:ext cx="3340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2" name="Google Shape;1311;p71">
            <a:extLst>
              <a:ext uri="{FF2B5EF4-FFF2-40B4-BE49-F238E27FC236}">
                <a16:creationId xmlns:a16="http://schemas.microsoft.com/office/drawing/2014/main" id="{DD54C703-85E2-0766-8BEA-B5C3B347E508}"/>
              </a:ext>
            </a:extLst>
          </p:cNvPr>
          <p:cNvSpPr txBox="1">
            <a:spLocks/>
          </p:cNvSpPr>
          <p:nvPr/>
        </p:nvSpPr>
        <p:spPr>
          <a:xfrm>
            <a:off x="4226185" y="2065800"/>
            <a:ext cx="983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33" name="Google Shape;1313;p71">
            <a:extLst>
              <a:ext uri="{FF2B5EF4-FFF2-40B4-BE49-F238E27FC236}">
                <a16:creationId xmlns:a16="http://schemas.microsoft.com/office/drawing/2014/main" id="{98BA55F3-0794-0E17-6F5A-806B4C0771A3}"/>
              </a:ext>
            </a:extLst>
          </p:cNvPr>
          <p:cNvSpPr txBox="1">
            <a:spLocks/>
          </p:cNvSpPr>
          <p:nvPr/>
        </p:nvSpPr>
        <p:spPr>
          <a:xfrm>
            <a:off x="4959149" y="2276021"/>
            <a:ext cx="3386700" cy="93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IN" dirty="0"/>
              <a:t>This presentation covers the basics</a:t>
            </a:r>
          </a:p>
          <a:p>
            <a:pPr algn="ctr"/>
            <a:r>
              <a:rPr lang="en-IN" dirty="0"/>
              <a:t>of building a to-do list app using</a:t>
            </a:r>
          </a:p>
          <a:p>
            <a:pPr algn="ctr"/>
            <a:r>
              <a:rPr lang="en-IN" dirty="0"/>
              <a:t>Java, its advantages, and</a:t>
            </a:r>
          </a:p>
          <a:p>
            <a:pPr algn="ctr"/>
            <a:r>
              <a:rPr lang="en-IN" dirty="0"/>
              <a:t>disadvantages, and future scope. </a:t>
            </a:r>
          </a:p>
        </p:txBody>
      </p:sp>
      <p:sp>
        <p:nvSpPr>
          <p:cNvPr id="34" name="Google Shape;1317;p71">
            <a:extLst>
              <a:ext uri="{FF2B5EF4-FFF2-40B4-BE49-F238E27FC236}">
                <a16:creationId xmlns:a16="http://schemas.microsoft.com/office/drawing/2014/main" id="{A97B4FB0-39BF-582B-33FD-DA4D62AFD8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99654" y="1187960"/>
            <a:ext cx="3639693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dirty="0"/>
              <a:t>To-do List Application with Java is a</a:t>
            </a:r>
          </a:p>
          <a:p>
            <a:pPr algn="ctr"/>
            <a:r>
              <a:rPr lang="en-IN" dirty="0"/>
              <a:t>comprehensive guide to building an</a:t>
            </a:r>
          </a:p>
          <a:p>
            <a:pPr algn="ctr"/>
            <a:r>
              <a:rPr lang="en-IN" dirty="0"/>
              <a:t>efficient application that helps in</a:t>
            </a:r>
          </a:p>
          <a:p>
            <a:pPr algn="ctr"/>
            <a:r>
              <a:rPr lang="en-IN" dirty="0"/>
              <a:t>organizing tasks. </a:t>
            </a:r>
          </a:p>
        </p:txBody>
      </p:sp>
      <p:sp>
        <p:nvSpPr>
          <p:cNvPr id="35" name="Google Shape;1318;p71">
            <a:extLst>
              <a:ext uri="{FF2B5EF4-FFF2-40B4-BE49-F238E27FC236}">
                <a16:creationId xmlns:a16="http://schemas.microsoft.com/office/drawing/2014/main" id="{F7648416-2F86-9F74-09D9-53D686E385FC}"/>
              </a:ext>
            </a:extLst>
          </p:cNvPr>
          <p:cNvSpPr txBox="1">
            <a:spLocks/>
          </p:cNvSpPr>
          <p:nvPr/>
        </p:nvSpPr>
        <p:spPr>
          <a:xfrm>
            <a:off x="4999654" y="3424808"/>
            <a:ext cx="3524413" cy="111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None/>
              <a:defRPr sz="1400" b="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IN" dirty="0"/>
              <a:t>The presentation is aimed at Java</a:t>
            </a:r>
          </a:p>
          <a:p>
            <a:pPr algn="ctr"/>
            <a:r>
              <a:rPr lang="en-IN" dirty="0"/>
              <a:t>developers and anyone interested in</a:t>
            </a:r>
          </a:p>
          <a:p>
            <a:pPr algn="ctr"/>
            <a:r>
              <a:rPr lang="en-IN" dirty="0"/>
              <a:t>building an efficient to-do list</a:t>
            </a:r>
          </a:p>
          <a:p>
            <a:pPr algn="ctr"/>
            <a:r>
              <a:rPr lang="en-IN" dirty="0"/>
              <a:t>application.</a:t>
            </a:r>
          </a:p>
        </p:txBody>
      </p:sp>
      <p:sp>
        <p:nvSpPr>
          <p:cNvPr id="36" name="Google Shape;1319;p71">
            <a:extLst>
              <a:ext uri="{FF2B5EF4-FFF2-40B4-BE49-F238E27FC236}">
                <a16:creationId xmlns:a16="http://schemas.microsoft.com/office/drawing/2014/main" id="{E17A17C1-B343-52EB-6836-095B10EBA227}"/>
              </a:ext>
            </a:extLst>
          </p:cNvPr>
          <p:cNvSpPr txBox="1">
            <a:spLocks/>
          </p:cNvSpPr>
          <p:nvPr/>
        </p:nvSpPr>
        <p:spPr>
          <a:xfrm>
            <a:off x="4374541" y="3379303"/>
            <a:ext cx="830788" cy="81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7" name="Google Shape;1322;p71">
            <a:extLst>
              <a:ext uri="{FF2B5EF4-FFF2-40B4-BE49-F238E27FC236}">
                <a16:creationId xmlns:a16="http://schemas.microsoft.com/office/drawing/2014/main" id="{C8662AD4-3E43-1A06-83FC-8C9B3692B9EA}"/>
              </a:ext>
            </a:extLst>
          </p:cNvPr>
          <p:cNvSpPr txBox="1">
            <a:spLocks/>
          </p:cNvSpPr>
          <p:nvPr/>
        </p:nvSpPr>
        <p:spPr>
          <a:xfrm>
            <a:off x="1032463" y="1090031"/>
            <a:ext cx="3052855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nk One"/>
              <a:buNone/>
              <a:defRPr sz="36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nk One"/>
              <a:buNone/>
              <a:defRPr sz="36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nk One"/>
              <a:buNone/>
              <a:defRPr sz="36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nk One"/>
              <a:buNone/>
              <a:defRPr sz="36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nk One"/>
              <a:buNone/>
              <a:defRPr sz="36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nk One"/>
              <a:buNone/>
              <a:defRPr sz="36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nk One"/>
              <a:buNone/>
              <a:defRPr sz="36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nk One"/>
              <a:buNone/>
              <a:defRPr sz="36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 dirty="0"/>
              <a:t>Introduction </a:t>
            </a:r>
          </a:p>
        </p:txBody>
      </p:sp>
      <p:sp>
        <p:nvSpPr>
          <p:cNvPr id="38" name="Google Shape;1354;p71">
            <a:extLst>
              <a:ext uri="{FF2B5EF4-FFF2-40B4-BE49-F238E27FC236}">
                <a16:creationId xmlns:a16="http://schemas.microsoft.com/office/drawing/2014/main" id="{F0A78298-7C40-5873-3A68-17462792021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23959" y="1251224"/>
            <a:ext cx="872924" cy="670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3"/>
          <p:cNvSpPr txBox="1">
            <a:spLocks noGrp="1"/>
          </p:cNvSpPr>
          <p:nvPr>
            <p:ph type="title"/>
          </p:nvPr>
        </p:nvSpPr>
        <p:spPr>
          <a:xfrm>
            <a:off x="808800" y="908583"/>
            <a:ext cx="3641842" cy="1155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What is a To-Do List Application?</a:t>
            </a:r>
            <a:br>
              <a:rPr lang="en-IN" dirty="0"/>
            </a:br>
            <a:endParaRPr dirty="0"/>
          </a:p>
        </p:txBody>
      </p:sp>
      <p:sp>
        <p:nvSpPr>
          <p:cNvPr id="1393" name="Google Shape;1393;p73"/>
          <p:cNvSpPr txBox="1">
            <a:spLocks noGrp="1"/>
          </p:cNvSpPr>
          <p:nvPr>
            <p:ph type="body" idx="1"/>
          </p:nvPr>
        </p:nvSpPr>
        <p:spPr>
          <a:xfrm>
            <a:off x="720671" y="1832398"/>
            <a:ext cx="3641843" cy="2460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A To-Do List Application is a software application that helps users keep track of their tasks.</a:t>
            </a:r>
          </a:p>
          <a:p>
            <a:r>
              <a:rPr lang="en-IN" dirty="0"/>
              <a:t>It enables users to create, manage, and prioritize tasks. </a:t>
            </a:r>
          </a:p>
          <a:p>
            <a:r>
              <a:rPr lang="en-IN" dirty="0"/>
              <a:t>A to-do list application can be used for personal or professional purposes. </a:t>
            </a:r>
          </a:p>
          <a:p>
            <a:r>
              <a:rPr lang="en-IN" dirty="0"/>
              <a:t>It helps in increasing productivity and reducing stress by organizing tasks effectively.</a:t>
            </a:r>
          </a:p>
        </p:txBody>
      </p:sp>
      <p:sp>
        <p:nvSpPr>
          <p:cNvPr id="1441" name="Google Shape;1441;p73"/>
          <p:cNvSpPr/>
          <p:nvPr/>
        </p:nvSpPr>
        <p:spPr>
          <a:xfrm>
            <a:off x="4973975" y="110447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3"/>
          <p:cNvSpPr/>
          <p:nvPr/>
        </p:nvSpPr>
        <p:spPr>
          <a:xfrm>
            <a:off x="8063250" y="40526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41140-372F-8493-8BC1-CD8593B77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2896" y="1460125"/>
            <a:ext cx="2890434" cy="2890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8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8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8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78"/>
          <p:cNvSpPr/>
          <p:nvPr/>
        </p:nvSpPr>
        <p:spPr>
          <a:xfrm>
            <a:off x="2900272" y="948440"/>
            <a:ext cx="3804457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800" dirty="0"/>
              <a:t>Building a To-Do List Application with Java</a:t>
            </a:r>
          </a:p>
        </p:txBody>
      </p:sp>
      <p:grpSp>
        <p:nvGrpSpPr>
          <p:cNvPr id="1596" name="Google Shape;1596;p78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7" name="Google Shape;1597;p78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8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8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8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78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4" name="Google Shape;1604;p78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F4"/>
                </a:gs>
                <a:gs pos="100000">
                  <a:srgbClr val="4EE0DB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8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78"/>
          <p:cNvSpPr/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8"/>
          <p:cNvSpPr/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78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9819-18E7-8853-B77B-0D34590F430F}"/>
              </a:ext>
            </a:extLst>
          </p:cNvPr>
          <p:cNvSpPr txBox="1"/>
          <p:nvPr/>
        </p:nvSpPr>
        <p:spPr>
          <a:xfrm>
            <a:off x="2417736" y="2045780"/>
            <a:ext cx="42869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 is a popular programming language used for building web and mobile applications.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Building a To-Do List Application with Java involves using Java programming language.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application is built using Model-View-Controller (MVC) architecture, which separates the application's data, presentation, and control logic.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0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800" fill="hold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58E428E-35EB-0540-1B1E-4F571F419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66414" y="1360802"/>
            <a:ext cx="2560325" cy="2977902"/>
          </a:xfrm>
          <a:prstGeom prst="rect">
            <a:avLst/>
          </a:prstGeom>
        </p:spPr>
      </p:pic>
      <p:sp>
        <p:nvSpPr>
          <p:cNvPr id="2148" name="Google Shape;2148;p92"/>
          <p:cNvSpPr/>
          <p:nvPr/>
        </p:nvSpPr>
        <p:spPr>
          <a:xfrm>
            <a:off x="8055625" y="3820025"/>
            <a:ext cx="175718" cy="175335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92"/>
          <p:cNvSpPr/>
          <p:nvPr/>
        </p:nvSpPr>
        <p:spPr>
          <a:xfrm>
            <a:off x="761550" y="420692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92"/>
          <p:cNvSpPr/>
          <p:nvPr/>
        </p:nvSpPr>
        <p:spPr>
          <a:xfrm>
            <a:off x="667955" y="1224366"/>
            <a:ext cx="2374382" cy="1259457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92"/>
          <p:cNvSpPr/>
          <p:nvPr/>
        </p:nvSpPr>
        <p:spPr>
          <a:xfrm>
            <a:off x="410492" y="2996719"/>
            <a:ext cx="2804815" cy="175133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92"/>
          <p:cNvSpPr/>
          <p:nvPr/>
        </p:nvSpPr>
        <p:spPr>
          <a:xfrm>
            <a:off x="5930117" y="1224366"/>
            <a:ext cx="2772042" cy="149312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154" name="Google Shape;2154;p92"/>
          <p:cNvSpPr txBox="1">
            <a:spLocks noGrp="1"/>
          </p:cNvSpPr>
          <p:nvPr>
            <p:ph type="title"/>
          </p:nvPr>
        </p:nvSpPr>
        <p:spPr>
          <a:xfrm>
            <a:off x="667955" y="8487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Advantages of To-Do List Application with Java</a:t>
            </a:r>
          </a:p>
        </p:txBody>
      </p:sp>
      <p:sp>
        <p:nvSpPr>
          <p:cNvPr id="2155" name="Google Shape;2155;p92"/>
          <p:cNvSpPr txBox="1"/>
          <p:nvPr/>
        </p:nvSpPr>
        <p:spPr>
          <a:xfrm>
            <a:off x="998159" y="1330359"/>
            <a:ext cx="1784150" cy="117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Building a To-Do List Application with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 has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Several advantages</a:t>
            </a:r>
            <a:endParaRPr sz="20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214" name="Google Shape;2214;p92"/>
          <p:cNvCxnSpPr>
            <a:cxnSpLocks/>
          </p:cNvCxnSpPr>
          <p:nvPr/>
        </p:nvCxnSpPr>
        <p:spPr>
          <a:xfrm>
            <a:off x="3042337" y="1835703"/>
            <a:ext cx="1009524" cy="54044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5" name="Google Shape;2215;p92"/>
          <p:cNvCxnSpPr>
            <a:cxnSpLocks/>
          </p:cNvCxnSpPr>
          <p:nvPr/>
        </p:nvCxnSpPr>
        <p:spPr>
          <a:xfrm flipV="1">
            <a:off x="3215307" y="3305175"/>
            <a:ext cx="836554" cy="559646"/>
          </a:xfrm>
          <a:prstGeom prst="bentConnector3">
            <a:avLst>
              <a:gd name="adj1" fmla="val 3946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6" name="Google Shape;2216;p92"/>
          <p:cNvCxnSpPr>
            <a:cxnSpLocks/>
            <a:stCxn id="2152" idx="1"/>
          </p:cNvCxnSpPr>
          <p:nvPr/>
        </p:nvCxnSpPr>
        <p:spPr>
          <a:xfrm rot="10800000" flipV="1">
            <a:off x="4051861" y="1970927"/>
            <a:ext cx="1878256" cy="8788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8B4ACD-E5D2-8121-D8B7-1C0C69083886}"/>
              </a:ext>
            </a:extLst>
          </p:cNvPr>
          <p:cNvSpPr txBox="1"/>
          <p:nvPr/>
        </p:nvSpPr>
        <p:spPr>
          <a:xfrm>
            <a:off x="6414244" y="1292029"/>
            <a:ext cx="2269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It is platform-independent, meaning it can run on any operating system. Java has a vast library of pre-built classes and functions, making it easy to develop complex applications.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D5C49-81F0-B6D7-65A0-0031F1B615C2}"/>
              </a:ext>
            </a:extLst>
          </p:cNvPr>
          <p:cNvSpPr txBox="1"/>
          <p:nvPr/>
        </p:nvSpPr>
        <p:spPr>
          <a:xfrm>
            <a:off x="912657" y="3089239"/>
            <a:ext cx="185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JavaFX provides a rich user interface, making the application visually appealing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129536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800" fill="hold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8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58E428E-35EB-0540-1B1E-4F571F419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66414" y="1360802"/>
            <a:ext cx="2560325" cy="2977902"/>
          </a:xfrm>
          <a:prstGeom prst="rect">
            <a:avLst/>
          </a:prstGeom>
        </p:spPr>
      </p:pic>
      <p:sp>
        <p:nvSpPr>
          <p:cNvPr id="2149" name="Google Shape;2149;p92"/>
          <p:cNvSpPr/>
          <p:nvPr/>
        </p:nvSpPr>
        <p:spPr>
          <a:xfrm>
            <a:off x="761550" y="4206925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92"/>
          <p:cNvSpPr/>
          <p:nvPr/>
        </p:nvSpPr>
        <p:spPr>
          <a:xfrm>
            <a:off x="667955" y="1224366"/>
            <a:ext cx="2374382" cy="1259457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92"/>
          <p:cNvSpPr/>
          <p:nvPr/>
        </p:nvSpPr>
        <p:spPr>
          <a:xfrm>
            <a:off x="410492" y="2996719"/>
            <a:ext cx="2804815" cy="175133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92"/>
          <p:cNvSpPr/>
          <p:nvPr/>
        </p:nvSpPr>
        <p:spPr>
          <a:xfrm>
            <a:off x="5813882" y="1224366"/>
            <a:ext cx="2772042" cy="149312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154" name="Google Shape;2154;p92"/>
          <p:cNvSpPr txBox="1">
            <a:spLocks noGrp="1"/>
          </p:cNvSpPr>
          <p:nvPr>
            <p:ph type="title"/>
          </p:nvPr>
        </p:nvSpPr>
        <p:spPr>
          <a:xfrm>
            <a:off x="667955" y="8487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Disadvantages</a:t>
            </a:r>
            <a:r>
              <a:rPr lang="en-IN" sz="2400" dirty="0"/>
              <a:t> of To-Do List Application with Java</a:t>
            </a:r>
          </a:p>
        </p:txBody>
      </p:sp>
      <p:sp>
        <p:nvSpPr>
          <p:cNvPr id="2155" name="Google Shape;2155;p92"/>
          <p:cNvSpPr txBox="1"/>
          <p:nvPr/>
        </p:nvSpPr>
        <p:spPr>
          <a:xfrm>
            <a:off x="998159" y="1330359"/>
            <a:ext cx="1784150" cy="117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Building a To-Do List Application with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 has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Several disadvantages</a:t>
            </a:r>
            <a:endParaRPr sz="20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214" name="Google Shape;2214;p92"/>
          <p:cNvCxnSpPr>
            <a:cxnSpLocks/>
          </p:cNvCxnSpPr>
          <p:nvPr/>
        </p:nvCxnSpPr>
        <p:spPr>
          <a:xfrm>
            <a:off x="3106386" y="1905289"/>
            <a:ext cx="919810" cy="48298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5" name="Google Shape;2215;p92"/>
          <p:cNvCxnSpPr>
            <a:cxnSpLocks/>
          </p:cNvCxnSpPr>
          <p:nvPr/>
        </p:nvCxnSpPr>
        <p:spPr>
          <a:xfrm flipV="1">
            <a:off x="3185393" y="3760438"/>
            <a:ext cx="835210" cy="142797"/>
          </a:xfrm>
          <a:prstGeom prst="bentConnector3">
            <a:avLst>
              <a:gd name="adj1" fmla="val 388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6" name="Google Shape;2216;p92"/>
          <p:cNvCxnSpPr>
            <a:cxnSpLocks/>
            <a:stCxn id="2152" idx="1"/>
          </p:cNvCxnSpPr>
          <p:nvPr/>
        </p:nvCxnSpPr>
        <p:spPr>
          <a:xfrm rot="10800000" flipV="1">
            <a:off x="4009954" y="1970928"/>
            <a:ext cx="1803929" cy="87065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8B4ACD-E5D2-8121-D8B7-1C0C69083886}"/>
              </a:ext>
            </a:extLst>
          </p:cNvPr>
          <p:cNvSpPr txBox="1"/>
          <p:nvPr/>
        </p:nvSpPr>
        <p:spPr>
          <a:xfrm>
            <a:off x="5814380" y="1408264"/>
            <a:ext cx="2732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Java requires a Virtual Machine (VM) to run, which can add overhead to the application's performance.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D5C49-81F0-B6D7-65A0-0031F1B615C2}"/>
              </a:ext>
            </a:extLst>
          </p:cNvPr>
          <p:cNvSpPr txBox="1"/>
          <p:nvPr/>
        </p:nvSpPr>
        <p:spPr>
          <a:xfrm>
            <a:off x="667955" y="3174478"/>
            <a:ext cx="2214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Java applications can be memory-intensive, causing slow performance on low-end devices.</a:t>
            </a:r>
          </a:p>
        </p:txBody>
      </p:sp>
      <p:sp>
        <p:nvSpPr>
          <p:cNvPr id="4" name="Google Shape;2150;p92">
            <a:extLst>
              <a:ext uri="{FF2B5EF4-FFF2-40B4-BE49-F238E27FC236}">
                <a16:creationId xmlns:a16="http://schemas.microsoft.com/office/drawing/2014/main" id="{1C48A2D2-CE42-84D8-696C-7EDEE8BD5B24}"/>
              </a:ext>
            </a:extLst>
          </p:cNvPr>
          <p:cNvSpPr/>
          <p:nvPr/>
        </p:nvSpPr>
        <p:spPr>
          <a:xfrm>
            <a:off x="6072318" y="3122113"/>
            <a:ext cx="2374382" cy="1259457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55;p92">
            <a:extLst>
              <a:ext uri="{FF2B5EF4-FFF2-40B4-BE49-F238E27FC236}">
                <a16:creationId xmlns:a16="http://schemas.microsoft.com/office/drawing/2014/main" id="{2B43FCA2-BC21-70E5-C785-4618D51CC200}"/>
              </a:ext>
            </a:extLst>
          </p:cNvPr>
          <p:cNvSpPr txBox="1"/>
          <p:nvPr/>
        </p:nvSpPr>
        <p:spPr>
          <a:xfrm>
            <a:off x="6402522" y="3170481"/>
            <a:ext cx="1784150" cy="117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Java applications are also slower to start up than native applications.</a:t>
            </a:r>
            <a:endParaRPr sz="24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6" name="Google Shape;2214;p92">
            <a:extLst>
              <a:ext uri="{FF2B5EF4-FFF2-40B4-BE49-F238E27FC236}">
                <a16:creationId xmlns:a16="http://schemas.microsoft.com/office/drawing/2014/main" id="{6B26BAD7-790A-23F4-B050-46BEB6B434D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4020604" y="3287088"/>
            <a:ext cx="2051715" cy="4647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5475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8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76"/>
          <p:cNvSpPr/>
          <p:nvPr/>
        </p:nvSpPr>
        <p:spPr>
          <a:xfrm>
            <a:off x="2562450" y="1232753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76"/>
          <p:cNvSpPr txBox="1">
            <a:spLocks noGrp="1"/>
          </p:cNvSpPr>
          <p:nvPr>
            <p:ph type="title"/>
          </p:nvPr>
        </p:nvSpPr>
        <p:spPr>
          <a:xfrm>
            <a:off x="2866621" y="1280803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Future Scope</a:t>
            </a:r>
          </a:p>
        </p:txBody>
      </p:sp>
      <p:sp>
        <p:nvSpPr>
          <p:cNvPr id="1535" name="Google Shape;1535;p76"/>
          <p:cNvSpPr txBox="1">
            <a:spLocks noGrp="1"/>
          </p:cNvSpPr>
          <p:nvPr>
            <p:ph type="subTitle" idx="1"/>
          </p:nvPr>
        </p:nvSpPr>
        <p:spPr>
          <a:xfrm>
            <a:off x="1574652" y="1782663"/>
            <a:ext cx="6941667" cy="23553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/>
              <a:t>“The future of To-Do List Applications with Java is bright. With the increasing demand for productivity tools, to-do list applications are becoming more popular. Java is a versatile language that can be used for building web, mobile, and desktop applications. Future enhancements to the application can include cloud synchronization, voice assistants, and machine learning algorithms.”</a:t>
            </a:r>
          </a:p>
        </p:txBody>
      </p:sp>
      <p:grpSp>
        <p:nvGrpSpPr>
          <p:cNvPr id="1539" name="Google Shape;1539;p76"/>
          <p:cNvGrpSpPr/>
          <p:nvPr/>
        </p:nvGrpSpPr>
        <p:grpSpPr>
          <a:xfrm>
            <a:off x="759795" y="1727733"/>
            <a:ext cx="814886" cy="531898"/>
            <a:chOff x="4842900" y="2922987"/>
            <a:chExt cx="436632" cy="284986"/>
          </a:xfrm>
        </p:grpSpPr>
        <p:sp>
          <p:nvSpPr>
            <p:cNvPr id="1540" name="Google Shape;1540;p76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F3A7E0"/>
                </a:gs>
                <a:gs pos="100000">
                  <a:srgbClr val="DC3BB4"/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538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Extra Condensed</vt:lpstr>
      <vt:lpstr>Denk One</vt:lpstr>
      <vt:lpstr>Quicksand</vt:lpstr>
      <vt:lpstr>Orbitron</vt:lpstr>
      <vt:lpstr>Arial</vt:lpstr>
      <vt:lpstr> Online News App by Slidesgo</vt:lpstr>
      <vt:lpstr>TO-DO LIST USING JAVA</vt:lpstr>
      <vt:lpstr>Index  </vt:lpstr>
      <vt:lpstr>About the project </vt:lpstr>
      <vt:lpstr>01</vt:lpstr>
      <vt:lpstr>What is a To-Do List Application? </vt:lpstr>
      <vt:lpstr>01</vt:lpstr>
      <vt:lpstr>Advantages of To-Do List Application with Java</vt:lpstr>
      <vt:lpstr>Disadvantages of To-Do List Application with Java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USING JAVA</dc:title>
  <dc:creator>Adnan Khan</dc:creator>
  <cp:lastModifiedBy>Adnan Khan</cp:lastModifiedBy>
  <cp:revision>15</cp:revision>
  <dcterms:modified xsi:type="dcterms:W3CDTF">2023-09-30T12:55:10Z</dcterms:modified>
</cp:coreProperties>
</file>