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aood" userId="bbc073ad606db01a" providerId="LiveId" clId="{9B62EB95-AB3A-4E09-ABF8-409EA0D1FA86}"/>
    <pc:docChg chg="undo custSel addSld delSld modSld">
      <pc:chgData name="Adnan Saood" userId="bbc073ad606db01a" providerId="LiveId" clId="{9B62EB95-AB3A-4E09-ABF8-409EA0D1FA86}" dt="2021-01-26T08:56:00.880" v="201" actId="1076"/>
      <pc:docMkLst>
        <pc:docMk/>
      </pc:docMkLst>
      <pc:sldChg chg="modSp new mod">
        <pc:chgData name="Adnan Saood" userId="bbc073ad606db01a" providerId="LiveId" clId="{9B62EB95-AB3A-4E09-ABF8-409EA0D1FA86}" dt="2021-01-26T08:51:30.197" v="105" actId="20577"/>
        <pc:sldMkLst>
          <pc:docMk/>
          <pc:sldMk cId="1622914821" sldId="256"/>
        </pc:sldMkLst>
        <pc:spChg chg="mod">
          <ac:chgData name="Adnan Saood" userId="bbc073ad606db01a" providerId="LiveId" clId="{9B62EB95-AB3A-4E09-ABF8-409EA0D1FA86}" dt="2021-01-26T08:51:30.197" v="105" actId="20577"/>
          <ac:spMkLst>
            <pc:docMk/>
            <pc:sldMk cId="1622914821" sldId="256"/>
            <ac:spMk id="2" creationId="{8B396AC5-4073-4EDB-82F6-07B11BDD2104}"/>
          </ac:spMkLst>
        </pc:spChg>
        <pc:spChg chg="mod">
          <ac:chgData name="Adnan Saood" userId="bbc073ad606db01a" providerId="LiveId" clId="{9B62EB95-AB3A-4E09-ABF8-409EA0D1FA86}" dt="2021-01-26T08:51:24.742" v="101" actId="20577"/>
          <ac:spMkLst>
            <pc:docMk/>
            <pc:sldMk cId="1622914821" sldId="256"/>
            <ac:spMk id="3" creationId="{38F24559-2E7C-4977-A748-30D98466328D}"/>
          </ac:spMkLst>
        </pc:spChg>
      </pc:sldChg>
      <pc:sldChg chg="modSp new mod">
        <pc:chgData name="Adnan Saood" userId="bbc073ad606db01a" providerId="LiveId" clId="{9B62EB95-AB3A-4E09-ABF8-409EA0D1FA86}" dt="2021-01-26T08:52:21.752" v="131" actId="20577"/>
        <pc:sldMkLst>
          <pc:docMk/>
          <pc:sldMk cId="1027564025" sldId="257"/>
        </pc:sldMkLst>
        <pc:spChg chg="mod">
          <ac:chgData name="Adnan Saood" userId="bbc073ad606db01a" providerId="LiveId" clId="{9B62EB95-AB3A-4E09-ABF8-409EA0D1FA86}" dt="2021-01-26T08:52:11.022" v="125" actId="20577"/>
          <ac:spMkLst>
            <pc:docMk/>
            <pc:sldMk cId="1027564025" sldId="257"/>
            <ac:spMk id="2" creationId="{F796F409-C01C-4E66-A748-69CC6FDED8E7}"/>
          </ac:spMkLst>
        </pc:spChg>
        <pc:spChg chg="mod">
          <ac:chgData name="Adnan Saood" userId="bbc073ad606db01a" providerId="LiveId" clId="{9B62EB95-AB3A-4E09-ABF8-409EA0D1FA86}" dt="2021-01-26T08:52:21.752" v="131" actId="20577"/>
          <ac:spMkLst>
            <pc:docMk/>
            <pc:sldMk cId="1027564025" sldId="257"/>
            <ac:spMk id="3" creationId="{1F5A4C47-34B2-43EC-8646-8C599F0F696C}"/>
          </ac:spMkLst>
        </pc:spChg>
      </pc:sldChg>
      <pc:sldChg chg="addSp delSp modSp new mod">
        <pc:chgData name="Adnan Saood" userId="bbc073ad606db01a" providerId="LiveId" clId="{9B62EB95-AB3A-4E09-ABF8-409EA0D1FA86}" dt="2021-01-26T08:52:49.811" v="144" actId="1076"/>
        <pc:sldMkLst>
          <pc:docMk/>
          <pc:sldMk cId="1599182564" sldId="258"/>
        </pc:sldMkLst>
        <pc:spChg chg="mod">
          <ac:chgData name="Adnan Saood" userId="bbc073ad606db01a" providerId="LiveId" clId="{9B62EB95-AB3A-4E09-ABF8-409EA0D1FA86}" dt="2021-01-26T08:52:29.351" v="139" actId="20577"/>
          <ac:spMkLst>
            <pc:docMk/>
            <pc:sldMk cId="1599182564" sldId="258"/>
            <ac:spMk id="2" creationId="{A8249E16-F7C8-48CA-9F9C-F4AB2758845A}"/>
          </ac:spMkLst>
        </pc:spChg>
        <pc:spChg chg="del">
          <ac:chgData name="Adnan Saood" userId="bbc073ad606db01a" providerId="LiveId" clId="{9B62EB95-AB3A-4E09-ABF8-409EA0D1FA86}" dt="2021-01-26T08:52:39.289" v="140" actId="931"/>
          <ac:spMkLst>
            <pc:docMk/>
            <pc:sldMk cId="1599182564" sldId="258"/>
            <ac:spMk id="3" creationId="{2445C959-AA73-4F70-A9C3-DC694FB72486}"/>
          </ac:spMkLst>
        </pc:spChg>
        <pc:picChg chg="add mod">
          <ac:chgData name="Adnan Saood" userId="bbc073ad606db01a" providerId="LiveId" clId="{9B62EB95-AB3A-4E09-ABF8-409EA0D1FA86}" dt="2021-01-26T08:52:49.811" v="144" actId="1076"/>
          <ac:picMkLst>
            <pc:docMk/>
            <pc:sldMk cId="1599182564" sldId="258"/>
            <ac:picMk id="5" creationId="{0DD3E1E7-8D16-4767-ADEA-670BB28F107A}"/>
          </ac:picMkLst>
        </pc:picChg>
      </pc:sldChg>
      <pc:sldChg chg="addSp delSp modSp new mod">
        <pc:chgData name="Adnan Saood" userId="bbc073ad606db01a" providerId="LiveId" clId="{9B62EB95-AB3A-4E09-ABF8-409EA0D1FA86}" dt="2021-01-26T08:53:05.729" v="147" actId="14100"/>
        <pc:sldMkLst>
          <pc:docMk/>
          <pc:sldMk cId="3724406249" sldId="259"/>
        </pc:sldMkLst>
        <pc:spChg chg="del">
          <ac:chgData name="Adnan Saood" userId="bbc073ad606db01a" providerId="LiveId" clId="{9B62EB95-AB3A-4E09-ABF8-409EA0D1FA86}" dt="2021-01-26T08:53:03.165" v="146" actId="931"/>
          <ac:spMkLst>
            <pc:docMk/>
            <pc:sldMk cId="3724406249" sldId="259"/>
            <ac:spMk id="3" creationId="{12F5E01D-D8E9-45EE-9DB0-BE2A31372396}"/>
          </ac:spMkLst>
        </pc:spChg>
        <pc:picChg chg="add mod">
          <ac:chgData name="Adnan Saood" userId="bbc073ad606db01a" providerId="LiveId" clId="{9B62EB95-AB3A-4E09-ABF8-409EA0D1FA86}" dt="2021-01-26T08:53:05.729" v="147" actId="14100"/>
          <ac:picMkLst>
            <pc:docMk/>
            <pc:sldMk cId="3724406249" sldId="259"/>
            <ac:picMk id="5" creationId="{C08D06CE-67D9-40CF-B684-DC59753FFB0A}"/>
          </ac:picMkLst>
        </pc:picChg>
      </pc:sldChg>
      <pc:sldChg chg="addSp delSp modSp new mod">
        <pc:chgData name="Adnan Saood" userId="bbc073ad606db01a" providerId="LiveId" clId="{9B62EB95-AB3A-4E09-ABF8-409EA0D1FA86}" dt="2021-01-26T08:53:24.530" v="164" actId="20577"/>
        <pc:sldMkLst>
          <pc:docMk/>
          <pc:sldMk cId="597570613" sldId="260"/>
        </pc:sldMkLst>
        <pc:spChg chg="mod">
          <ac:chgData name="Adnan Saood" userId="bbc073ad606db01a" providerId="LiveId" clId="{9B62EB95-AB3A-4E09-ABF8-409EA0D1FA86}" dt="2021-01-26T08:53:24.530" v="164" actId="20577"/>
          <ac:spMkLst>
            <pc:docMk/>
            <pc:sldMk cId="597570613" sldId="260"/>
            <ac:spMk id="2" creationId="{A443597C-8C20-45DF-9A61-373CD5672314}"/>
          </ac:spMkLst>
        </pc:spChg>
        <pc:spChg chg="del">
          <ac:chgData name="Adnan Saood" userId="bbc073ad606db01a" providerId="LiveId" clId="{9B62EB95-AB3A-4E09-ABF8-409EA0D1FA86}" dt="2021-01-26T08:53:15.048" v="149" actId="931"/>
          <ac:spMkLst>
            <pc:docMk/>
            <pc:sldMk cId="597570613" sldId="260"/>
            <ac:spMk id="3" creationId="{F240749F-729B-475B-8F22-CA1735E4B056}"/>
          </ac:spMkLst>
        </pc:spChg>
        <pc:picChg chg="add mod">
          <ac:chgData name="Adnan Saood" userId="bbc073ad606db01a" providerId="LiveId" clId="{9B62EB95-AB3A-4E09-ABF8-409EA0D1FA86}" dt="2021-01-26T08:53:19.645" v="151" actId="1076"/>
          <ac:picMkLst>
            <pc:docMk/>
            <pc:sldMk cId="597570613" sldId="260"/>
            <ac:picMk id="5" creationId="{BC878E77-A8CE-4F9A-B60E-67FD6C6DEC18}"/>
          </ac:picMkLst>
        </pc:picChg>
      </pc:sldChg>
      <pc:sldChg chg="addSp delSp modSp new mod">
        <pc:chgData name="Adnan Saood" userId="bbc073ad606db01a" providerId="LiveId" clId="{9B62EB95-AB3A-4E09-ABF8-409EA0D1FA86}" dt="2021-01-26T08:54:44.954" v="188" actId="478"/>
        <pc:sldMkLst>
          <pc:docMk/>
          <pc:sldMk cId="3124689645" sldId="261"/>
        </pc:sldMkLst>
        <pc:spChg chg="del">
          <ac:chgData name="Adnan Saood" userId="bbc073ad606db01a" providerId="LiveId" clId="{9B62EB95-AB3A-4E09-ABF8-409EA0D1FA86}" dt="2021-01-26T08:53:39.826" v="166" actId="931"/>
          <ac:spMkLst>
            <pc:docMk/>
            <pc:sldMk cId="3124689645" sldId="261"/>
            <ac:spMk id="3" creationId="{AD956BEC-B8AC-43F5-9CDC-BDD6415C121D}"/>
          </ac:spMkLst>
        </pc:spChg>
        <pc:spChg chg="del mod topLvl">
          <ac:chgData name="Adnan Saood" userId="bbc073ad606db01a" providerId="LiveId" clId="{9B62EB95-AB3A-4E09-ABF8-409EA0D1FA86}" dt="2021-01-26T08:54:36.332" v="183" actId="478"/>
          <ac:spMkLst>
            <pc:docMk/>
            <pc:sldMk cId="3124689645" sldId="261"/>
            <ac:spMk id="7" creationId="{64F8005F-9081-44BF-94A3-39C3A1768BE8}"/>
          </ac:spMkLst>
        </pc:spChg>
        <pc:spChg chg="del mod topLvl">
          <ac:chgData name="Adnan Saood" userId="bbc073ad606db01a" providerId="LiveId" clId="{9B62EB95-AB3A-4E09-ABF8-409EA0D1FA86}" dt="2021-01-26T08:54:33.067" v="182" actId="478"/>
          <ac:spMkLst>
            <pc:docMk/>
            <pc:sldMk cId="3124689645" sldId="261"/>
            <ac:spMk id="9" creationId="{0F13D877-6C7B-470E-A986-23A0B3CD7D54}"/>
          </ac:spMkLst>
        </pc:spChg>
        <pc:spChg chg="del mod">
          <ac:chgData name="Adnan Saood" userId="bbc073ad606db01a" providerId="LiveId" clId="{9B62EB95-AB3A-4E09-ABF8-409EA0D1FA86}" dt="2021-01-26T08:54:13.259" v="178" actId="478"/>
          <ac:spMkLst>
            <pc:docMk/>
            <pc:sldMk cId="3124689645" sldId="261"/>
            <ac:spMk id="10" creationId="{EF3C5C32-D0CE-4CCD-8F8F-1B535E495782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2" creationId="{544989CD-31DB-418C-A30C-536B093138B8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3" creationId="{AA2367FA-5C12-43B9-A80B-221139642EAB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4" creationId="{C3A46121-5EBE-4A32-B71B-0918514D37DF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5" creationId="{E7AB02EB-8423-4D86-A3C3-EC21C12B2968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6" creationId="{073D6FF7-88F8-436D-B271-78F00D4658F3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7" creationId="{8C06B62B-DFA4-40D1-8652-83578CD47EF5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8" creationId="{4D21E1A7-8BB1-4043-98C2-BC95F432AA17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19" creationId="{56777AF5-9F2A-40E2-B620-9D34017A4D87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0" creationId="{9FEFDEB4-8C7E-42B4-9A70-13C1905273F4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1" creationId="{2C52DE4C-47E4-4F7B-8CF5-5FB8406DFAC8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2" creationId="{08D000DB-E0F8-49A6-9F28-77C365979FCD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3" creationId="{90E37E1B-7CD6-449D-A7F7-D3710781CC2C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4" creationId="{0ADD8D2F-1F40-466F-ABAB-397818F39E00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5" creationId="{6EF2BF19-C8FF-4461-801C-84C128C7B4CC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6" creationId="{C46E679C-0F6B-44E6-8265-6D53079C1C6A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7" creationId="{64FEAA7D-03CB-4147-8C7B-64A59F167916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8" creationId="{2D0E9FCF-191A-4BDA-8770-9B0BDFCE4B8B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29" creationId="{1F42693D-DFEF-48E7-8FC4-6FF960AADA01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0" creationId="{95C748F8-B378-4B7B-8C16-3F5691C8709B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1" creationId="{C299755D-EBEB-4BBA-9C54-1A4B3661B364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2" creationId="{2D731406-A08D-470D-B42A-6E50559C2302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3" creationId="{2EEA2CE6-2EFC-476B-BFC4-9301B7E424D8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4" creationId="{AD1FC613-1E36-4F78-8D95-9E8B033298FA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5" creationId="{7CC1D237-29AF-4966-826D-D72A02385206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6" creationId="{032C2108-1AE3-4674-805F-545B72FE2BA4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7" creationId="{9BBADDDF-35AE-4504-AFDB-D41426283D00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39" creationId="{6AF60246-5261-44DD-B1D8-E21772F27A08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0" creationId="{2D770A6D-B425-425C-BDA9-152798DD535D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1" creationId="{6F1325B0-7219-4331-A354-05A36709773F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2" creationId="{B3C5163C-A111-47E7-8325-9DFE8997B13F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3" creationId="{692213A0-F436-49D8-BA16-0BBC5BEC3800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4" creationId="{183180A3-F1BC-475E-9724-29BBD31989D9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5" creationId="{1B8219F7-2163-4655-A55C-9052715AE337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6" creationId="{6DD535CA-0DFA-40F0-AC4C-455549A72E5C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7" creationId="{04565816-6CEB-4E69-A285-F9B19EFAE2A9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8" creationId="{3A26CB98-9DFE-40CA-B545-6D0A8B92DC14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49" creationId="{84DB01BD-9A31-4258-B816-408C6A31FF0C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0" creationId="{BE512D8A-1E29-4015-9212-248C146825D4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1" creationId="{48C9BF6F-E69F-4E78-A746-DEBE7D06B39C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3" creationId="{C8F3BC5A-C620-419C-A913-597EA017C251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4" creationId="{C88EE727-4E43-4931-8D2E-6AC7819CC253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5" creationId="{872302A2-4FA8-47EA-9C1E-8E78F2089FFC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6" creationId="{2BCECB2B-32D4-4F11-BA03-B7656878C00F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7" creationId="{4B038DE2-A353-47D9-BE4D-29793EBD07B8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8" creationId="{8CBFE6D5-E18B-4816-B885-7F4A79140330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59" creationId="{21DEDE9F-5A62-48EB-BF01-33575DD1BBF1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0" creationId="{792E3258-DF26-4DA8-B92B-ACAF643E2F3C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1" creationId="{35C39CEF-160E-4B1B-BF31-A85C8B4F7F46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2" creationId="{BDE1A84A-365E-42B0-BB06-F77DD927BDD1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3" creationId="{81E477C7-AECE-4353-A083-FBDF850CFD0A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4" creationId="{426582C0-367A-4CCB-9F2A-0906E3CE93B7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5" creationId="{5D4A9AA3-B48C-4FAA-AA61-13A6AF60EA01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6" creationId="{AE89D8FB-0554-45D1-A236-F5131B757639}"/>
          </ac:spMkLst>
        </pc:spChg>
        <pc:spChg chg="mod topLvl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67" creationId="{47C4FA08-DCA0-4AE2-B067-77BA84D34996}"/>
          </ac:spMkLst>
        </pc:spChg>
        <pc:spChg chg="del mod">
          <ac:chgData name="Adnan Saood" userId="bbc073ad606db01a" providerId="LiveId" clId="{9B62EB95-AB3A-4E09-ABF8-409EA0D1FA86}" dt="2021-01-26T08:53:59.230" v="174" actId="478"/>
          <ac:spMkLst>
            <pc:docMk/>
            <pc:sldMk cId="3124689645" sldId="261"/>
            <ac:spMk id="68" creationId="{9D52A6A9-C674-4559-898B-B44B74564690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70" creationId="{06D147D7-F04D-4AFC-83DC-593D9EC7DD57}"/>
          </ac:spMkLst>
        </pc:spChg>
        <pc:spChg chg="mod">
          <ac:chgData name="Adnan Saood" userId="bbc073ad606db01a" providerId="LiveId" clId="{9B62EB95-AB3A-4E09-ABF8-409EA0D1FA86}" dt="2021-01-26T08:54:30.146" v="181" actId="165"/>
          <ac:spMkLst>
            <pc:docMk/>
            <pc:sldMk cId="3124689645" sldId="261"/>
            <ac:spMk id="71" creationId="{4BA021E8-2306-4F40-AD56-4F63D8C6875B}"/>
          </ac:spMkLst>
        </pc:spChg>
        <pc:spChg chg="del mod">
          <ac:chgData name="Adnan Saood" userId="bbc073ad606db01a" providerId="LiveId" clId="{9B62EB95-AB3A-4E09-ABF8-409EA0D1FA86}" dt="2021-01-26T08:54:06.903" v="176" actId="478"/>
          <ac:spMkLst>
            <pc:docMk/>
            <pc:sldMk cId="3124689645" sldId="261"/>
            <ac:spMk id="72" creationId="{73567989-C8FB-4B59-829C-D2207B0BAA40}"/>
          </ac:spMkLst>
        </pc:spChg>
        <pc:spChg chg="del mod topLvl">
          <ac:chgData name="Adnan Saood" userId="bbc073ad606db01a" providerId="LiveId" clId="{9B62EB95-AB3A-4E09-ABF8-409EA0D1FA86}" dt="2021-01-26T08:54:38.443" v="184" actId="478"/>
          <ac:spMkLst>
            <pc:docMk/>
            <pc:sldMk cId="3124689645" sldId="261"/>
            <ac:spMk id="73" creationId="{4CD07996-B201-4A3E-9465-C8AB1F757386}"/>
          </ac:spMkLst>
        </pc:spChg>
        <pc:spChg chg="del mod topLvl">
          <ac:chgData name="Adnan Saood" userId="bbc073ad606db01a" providerId="LiveId" clId="{9B62EB95-AB3A-4E09-ABF8-409EA0D1FA86}" dt="2021-01-26T08:54:43.551" v="187" actId="478"/>
          <ac:spMkLst>
            <pc:docMk/>
            <pc:sldMk cId="3124689645" sldId="261"/>
            <ac:spMk id="74" creationId="{25B81C2A-044B-4E8B-83F7-D663CEE8D8A5}"/>
          </ac:spMkLst>
        </pc:spChg>
        <pc:spChg chg="del mod topLvl">
          <ac:chgData name="Adnan Saood" userId="bbc073ad606db01a" providerId="LiveId" clId="{9B62EB95-AB3A-4E09-ABF8-409EA0D1FA86}" dt="2021-01-26T08:54:40.028" v="185" actId="478"/>
          <ac:spMkLst>
            <pc:docMk/>
            <pc:sldMk cId="3124689645" sldId="261"/>
            <ac:spMk id="75" creationId="{C7792E5F-80D6-44C6-9642-6DB0196B6536}"/>
          </ac:spMkLst>
        </pc:spChg>
        <pc:spChg chg="del mod topLvl">
          <ac:chgData name="Adnan Saood" userId="bbc073ad606db01a" providerId="LiveId" clId="{9B62EB95-AB3A-4E09-ABF8-409EA0D1FA86}" dt="2021-01-26T08:54:44.954" v="188" actId="478"/>
          <ac:spMkLst>
            <pc:docMk/>
            <pc:sldMk cId="3124689645" sldId="261"/>
            <ac:spMk id="76" creationId="{C4324BE3-CAE4-4191-881B-D32687B364EF}"/>
          </ac:spMkLst>
        </pc:spChg>
        <pc:spChg chg="del mod topLvl">
          <ac:chgData name="Adnan Saood" userId="bbc073ad606db01a" providerId="LiveId" clId="{9B62EB95-AB3A-4E09-ABF8-409EA0D1FA86}" dt="2021-01-26T08:54:42.161" v="186" actId="478"/>
          <ac:spMkLst>
            <pc:docMk/>
            <pc:sldMk cId="3124689645" sldId="261"/>
            <ac:spMk id="77" creationId="{1F005ACF-50DD-48F2-9088-2D7E0DBF3EA4}"/>
          </ac:spMkLst>
        </pc:spChg>
        <pc:grpChg chg="add del mod">
          <ac:chgData name="Adnan Saood" userId="bbc073ad606db01a" providerId="LiveId" clId="{9B62EB95-AB3A-4E09-ABF8-409EA0D1FA86}" dt="2021-01-26T08:54:30.146" v="181" actId="165"/>
          <ac:grpSpMkLst>
            <pc:docMk/>
            <pc:sldMk cId="3124689645" sldId="261"/>
            <ac:grpSpMk id="6" creationId="{5E99DCBB-3A23-4C66-8161-5F1D35EA6E3D}"/>
          </ac:grpSpMkLst>
        </pc:grpChg>
        <pc:grpChg chg="del mod">
          <ac:chgData name="Adnan Saood" userId="bbc073ad606db01a" providerId="LiveId" clId="{9B62EB95-AB3A-4E09-ABF8-409EA0D1FA86}" dt="2021-01-26T08:54:13.259" v="178" actId="478"/>
          <ac:grpSpMkLst>
            <pc:docMk/>
            <pc:sldMk cId="3124689645" sldId="261"/>
            <ac:grpSpMk id="8" creationId="{5E99DCBB-3A23-4C66-8161-5F1D35EA6E3D}"/>
          </ac:grpSpMkLst>
        </pc:grpChg>
        <pc:grpChg chg="mod topLvl">
          <ac:chgData name="Adnan Saood" userId="bbc073ad606db01a" providerId="LiveId" clId="{9B62EB95-AB3A-4E09-ABF8-409EA0D1FA86}" dt="2021-01-26T08:54:30.146" v="181" actId="165"/>
          <ac:grpSpMkLst>
            <pc:docMk/>
            <pc:sldMk cId="3124689645" sldId="261"/>
            <ac:grpSpMk id="11" creationId="{5E99DCBB-3A23-4C66-8161-5F1D35EA6E3D}"/>
          </ac:grpSpMkLst>
        </pc:grpChg>
        <pc:grpChg chg="mod topLvl">
          <ac:chgData name="Adnan Saood" userId="bbc073ad606db01a" providerId="LiveId" clId="{9B62EB95-AB3A-4E09-ABF8-409EA0D1FA86}" dt="2021-01-26T08:54:30.146" v="181" actId="165"/>
          <ac:grpSpMkLst>
            <pc:docMk/>
            <pc:sldMk cId="3124689645" sldId="261"/>
            <ac:grpSpMk id="38" creationId="{5E99DCBB-3A23-4C66-8161-5F1D35EA6E3D}"/>
          </ac:grpSpMkLst>
        </pc:grpChg>
        <pc:grpChg chg="mod topLvl">
          <ac:chgData name="Adnan Saood" userId="bbc073ad606db01a" providerId="LiveId" clId="{9B62EB95-AB3A-4E09-ABF8-409EA0D1FA86}" dt="2021-01-26T08:54:30.146" v="181" actId="165"/>
          <ac:grpSpMkLst>
            <pc:docMk/>
            <pc:sldMk cId="3124689645" sldId="261"/>
            <ac:grpSpMk id="52" creationId="{5E99DCBB-3A23-4C66-8161-5F1D35EA6E3D}"/>
          </ac:grpSpMkLst>
        </pc:grpChg>
        <pc:grpChg chg="mod topLvl">
          <ac:chgData name="Adnan Saood" userId="bbc073ad606db01a" providerId="LiveId" clId="{9B62EB95-AB3A-4E09-ABF8-409EA0D1FA86}" dt="2021-01-26T08:54:30.146" v="181" actId="165"/>
          <ac:grpSpMkLst>
            <pc:docMk/>
            <pc:sldMk cId="3124689645" sldId="261"/>
            <ac:grpSpMk id="69" creationId="{5E99DCBB-3A23-4C66-8161-5F1D35EA6E3D}"/>
          </ac:grpSpMkLst>
        </pc:grpChg>
        <pc:picChg chg="add del mod">
          <ac:chgData name="Adnan Saood" userId="bbc073ad606db01a" providerId="LiveId" clId="{9B62EB95-AB3A-4E09-ABF8-409EA0D1FA86}" dt="2021-01-26T08:53:46.479" v="168" actId="27803"/>
          <ac:picMkLst>
            <pc:docMk/>
            <pc:sldMk cId="3124689645" sldId="261"/>
            <ac:picMk id="5" creationId="{5E99DCBB-3A23-4C66-8161-5F1D35EA6E3D}"/>
          </ac:picMkLst>
        </pc:picChg>
      </pc:sldChg>
      <pc:sldChg chg="new del">
        <pc:chgData name="Adnan Saood" userId="bbc073ad606db01a" providerId="LiveId" clId="{9B62EB95-AB3A-4E09-ABF8-409EA0D1FA86}" dt="2021-01-26T08:54:52.114" v="190" actId="680"/>
        <pc:sldMkLst>
          <pc:docMk/>
          <pc:sldMk cId="354017462" sldId="262"/>
        </pc:sldMkLst>
      </pc:sldChg>
      <pc:sldChg chg="addSp delSp modSp new mod">
        <pc:chgData name="Adnan Saood" userId="bbc073ad606db01a" providerId="LiveId" clId="{9B62EB95-AB3A-4E09-ABF8-409EA0D1FA86}" dt="2021-01-26T08:55:17.773" v="194" actId="1076"/>
        <pc:sldMkLst>
          <pc:docMk/>
          <pc:sldMk cId="1488844431" sldId="262"/>
        </pc:sldMkLst>
        <pc:spChg chg="del">
          <ac:chgData name="Adnan Saood" userId="bbc073ad606db01a" providerId="LiveId" clId="{9B62EB95-AB3A-4E09-ABF8-409EA0D1FA86}" dt="2021-01-26T08:55:14.298" v="192" actId="931"/>
          <ac:spMkLst>
            <pc:docMk/>
            <pc:sldMk cId="1488844431" sldId="262"/>
            <ac:spMk id="3" creationId="{A1614613-DA04-4725-831A-97A658542919}"/>
          </ac:spMkLst>
        </pc:spChg>
        <pc:picChg chg="add mod">
          <ac:chgData name="Adnan Saood" userId="bbc073ad606db01a" providerId="LiveId" clId="{9B62EB95-AB3A-4E09-ABF8-409EA0D1FA86}" dt="2021-01-26T08:55:17.773" v="194" actId="1076"/>
          <ac:picMkLst>
            <pc:docMk/>
            <pc:sldMk cId="1488844431" sldId="262"/>
            <ac:picMk id="5" creationId="{5F4E9FFB-D36C-4876-8092-8FC7D3DA8948}"/>
          </ac:picMkLst>
        </pc:picChg>
      </pc:sldChg>
      <pc:sldChg chg="addSp delSp modSp new mod">
        <pc:chgData name="Adnan Saood" userId="bbc073ad606db01a" providerId="LiveId" clId="{9B62EB95-AB3A-4E09-ABF8-409EA0D1FA86}" dt="2021-01-26T08:55:39.717" v="197" actId="14100"/>
        <pc:sldMkLst>
          <pc:docMk/>
          <pc:sldMk cId="4224732143" sldId="263"/>
        </pc:sldMkLst>
        <pc:spChg chg="del">
          <ac:chgData name="Adnan Saood" userId="bbc073ad606db01a" providerId="LiveId" clId="{9B62EB95-AB3A-4E09-ABF8-409EA0D1FA86}" dt="2021-01-26T08:55:37.376" v="196" actId="931"/>
          <ac:spMkLst>
            <pc:docMk/>
            <pc:sldMk cId="4224732143" sldId="263"/>
            <ac:spMk id="3" creationId="{39AAB659-1ED8-43D0-B347-FF73819E469A}"/>
          </ac:spMkLst>
        </pc:spChg>
        <pc:picChg chg="add mod">
          <ac:chgData name="Adnan Saood" userId="bbc073ad606db01a" providerId="LiveId" clId="{9B62EB95-AB3A-4E09-ABF8-409EA0D1FA86}" dt="2021-01-26T08:55:39.717" v="197" actId="14100"/>
          <ac:picMkLst>
            <pc:docMk/>
            <pc:sldMk cId="4224732143" sldId="263"/>
            <ac:picMk id="5" creationId="{2A699AFE-EFFE-4562-BC90-12A15CF8D906}"/>
          </ac:picMkLst>
        </pc:picChg>
      </pc:sldChg>
      <pc:sldChg chg="addSp delSp modSp new mod">
        <pc:chgData name="Adnan Saood" userId="bbc073ad606db01a" providerId="LiveId" clId="{9B62EB95-AB3A-4E09-ABF8-409EA0D1FA86}" dt="2021-01-26T08:56:00.880" v="201" actId="1076"/>
        <pc:sldMkLst>
          <pc:docMk/>
          <pc:sldMk cId="2453600534" sldId="264"/>
        </pc:sldMkLst>
        <pc:spChg chg="del">
          <ac:chgData name="Adnan Saood" userId="bbc073ad606db01a" providerId="LiveId" clId="{9B62EB95-AB3A-4E09-ABF8-409EA0D1FA86}" dt="2021-01-26T08:55:57.422" v="199" actId="931"/>
          <ac:spMkLst>
            <pc:docMk/>
            <pc:sldMk cId="2453600534" sldId="264"/>
            <ac:spMk id="3" creationId="{9BE728D9-FFD7-4F05-80FB-449ABC756313}"/>
          </ac:spMkLst>
        </pc:spChg>
        <pc:picChg chg="add mod">
          <ac:chgData name="Adnan Saood" userId="bbc073ad606db01a" providerId="LiveId" clId="{9B62EB95-AB3A-4E09-ABF8-409EA0D1FA86}" dt="2021-01-26T08:56:00.880" v="201" actId="1076"/>
          <ac:picMkLst>
            <pc:docMk/>
            <pc:sldMk cId="2453600534" sldId="264"/>
            <ac:picMk id="5" creationId="{3FA8CB34-A39C-4663-BF7F-891AB491F4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AA0B-5A4E-488D-959B-9358E742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2EA2-3BA1-4A69-B2AC-C517212D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B058-BF37-4235-9149-3F462F9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2709-1D1D-4436-A6DC-F5B55606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034E-1AC5-4647-855E-C9B60A5D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E74-CDB3-442F-8B40-F86348BE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47493-135D-462D-BDBC-0E5D4686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1595-6998-4306-94A1-164DF19F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430E-F814-4FED-B7C3-6DE322B6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9720-2497-4C9C-AB5B-5349FF96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6E7DD-E44E-4989-9CBD-172B3D8D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FDD86-2809-493F-B936-845614B3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2DF1-6DA1-47FC-972F-0A4629EA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90E1-7CCA-4608-BED7-F4B76F48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0881-66CD-4B00-9318-DED11322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21F0-0A19-43BD-8B33-83873AB5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4A00-16EC-4A81-9718-1559BC81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BBF1-B0B8-4573-9835-4B707EC4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C3D4-BC30-4400-B92E-C32EF997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9C4D-F86A-49AC-8012-2DD7206D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EACC-BC61-4D18-A7CE-B68E238E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C5BF-B6D5-48E3-8D37-F88D8F26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808C-9366-44F9-A81D-6842BC13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ED20-86B9-4FE0-B4E3-9BE2BCEE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A75C-525F-43E7-A952-69D358A1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802A-62AE-4EFB-8DC9-81900BD3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C4B3-BC3C-449F-BB04-8D502A0EC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957B1-0E2D-457F-8E6B-B3F94B5F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5A0BF-141E-4135-AA40-58836458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17713-6D7B-4117-A17E-5B15DF52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E4A45-B237-4D37-944D-77C214A6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B6AA-862B-4FB2-9344-56A663BF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6221-C33D-4256-B60F-A4055277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DE1A6-C0C1-4F38-BDF7-618013E0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E0E8D-72B3-4861-BF24-A226D14C6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7CB9E-C85D-459E-BC83-B8B58BBEB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813FF-3D86-47FC-B41C-9E6AFB91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A8B98-FFDC-4619-B818-30D9E05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4EB88-1B12-4B2E-85E8-CAB1D27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089-62D0-4858-9E77-6D61F316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546A-5D26-4A7A-8764-A157D631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AD922-07C3-4B6B-A00E-6743B7E3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61C0E-B979-4F12-A5EB-0883FF4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EC788-E859-4DE9-8962-6AFC2C70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7EA4D-AAB2-4CF0-8D70-54EC9D8A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706C2-91F9-45C4-8B41-00576F3E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C61F-5D37-4891-9687-A6D24DDB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CD6F-8EB5-4901-B2CD-1EED753F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A3A0-F8D5-402A-A150-4477B153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D1CC-DFEA-4882-93FB-62AEAAFD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14ADF-C1EC-49F6-9D9C-B4602AD0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F341-F591-4CA6-B837-C4046F45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AE0-E4F2-4AB7-918D-DE772EEC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E50E7-25A9-4260-9079-4D0987B73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1EF9A-8A02-4943-97A0-C3B9D347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FB61E-3E84-45C7-9F28-24A3728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5A48-9EEC-4335-8380-443AAB5C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5074C-86FF-46DE-86B3-B73BDC4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5A639-350C-4377-88F8-EEA3DE17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1191-70AF-4D04-A706-0CF082A2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599F-FEF1-494C-91C9-5785F2EC1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36FC-E100-426E-9378-5C228C5FD3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28DD-46A1-4170-BC62-A5A830B3F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23498-BD93-4B80-BA45-2B006710D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E783-3A44-4685-9392-57E991A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6AC5-4073-4EDB-82F6-07B11BDD2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التعرف على الأرقام العربية-الهندية المكتوبة بخط كاتب المشروع فقط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24559-2E7C-4977-A748-30D984663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Y" dirty="0"/>
              <a:t>مشروع التحكم الضبابي </a:t>
            </a:r>
            <a:r>
              <a:rPr lang="ar-SY" dirty="0" err="1"/>
              <a:t>العصبوني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1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F409-C01C-4E66-A748-69CC6FDE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الأدوات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4C47-34B2-43EC-8646-8C599F0F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تم تصميم وتدريب شبكة عصبونية عميقة مكونة من 23 طبقة مع 27210 متحول قابل للتدريب.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756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9E16-F7C8-48CA-9F9C-F4AB2758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الأدوات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3E1E7-8D16-4767-ADEA-670BB28F1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8150" y="0"/>
            <a:ext cx="3455700" cy="6856982"/>
          </a:xfrm>
        </p:spPr>
      </p:pic>
    </p:spTree>
    <p:extLst>
      <p:ext uri="{BB962C8B-B14F-4D97-AF65-F5344CB8AC3E}">
        <p14:creationId xmlns:p14="http://schemas.microsoft.com/office/powerpoint/2010/main" val="15991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5425-0C3B-4460-BD5B-EFE115A4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D06CE-67D9-40CF-B684-DC59753F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50" y="1529017"/>
            <a:ext cx="5477300" cy="4944554"/>
          </a:xfrm>
        </p:spPr>
      </p:pic>
    </p:spTree>
    <p:extLst>
      <p:ext uri="{BB962C8B-B14F-4D97-AF65-F5344CB8AC3E}">
        <p14:creationId xmlns:p14="http://schemas.microsoft.com/office/powerpoint/2010/main" val="372440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597C-8C20-45DF-9A61-373CD567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عينات التدريب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78E77-A8CE-4F9A-B60E-67FD6C6DE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38" y="365125"/>
            <a:ext cx="3075294" cy="6305850"/>
          </a:xfrm>
        </p:spPr>
      </p:pic>
    </p:spTree>
    <p:extLst>
      <p:ext uri="{BB962C8B-B14F-4D97-AF65-F5344CB8AC3E}">
        <p14:creationId xmlns:p14="http://schemas.microsoft.com/office/powerpoint/2010/main" val="59757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1A36-116D-4F81-9016-03C2E9DD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Content Placeholder 4">
            <a:extLst>
              <a:ext uri="{FF2B5EF4-FFF2-40B4-BE49-F238E27FC236}">
                <a16:creationId xmlns:a16="http://schemas.microsoft.com/office/drawing/2014/main" id="{5E99DCBB-3A23-4C66-8161-5F1D35EA6E3D}"/>
              </a:ext>
            </a:extLst>
          </p:cNvPr>
          <p:cNvGrpSpPr/>
          <p:nvPr/>
        </p:nvGrpSpPr>
        <p:grpSpPr>
          <a:xfrm>
            <a:off x="3866928" y="2077765"/>
            <a:ext cx="4680356" cy="3694286"/>
            <a:chOff x="3866928" y="2077765"/>
            <a:chExt cx="4680356" cy="369428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4989CD-31DB-418C-A30C-536B093138B8}"/>
                </a:ext>
              </a:extLst>
            </p:cNvPr>
            <p:cNvSpPr/>
            <p:nvPr/>
          </p:nvSpPr>
          <p:spPr>
            <a:xfrm>
              <a:off x="4580881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flat">
              <a:solidFill>
                <a:srgbClr val="262626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2367FA-5C12-43B9-A80B-221139642EAB}"/>
                </a:ext>
              </a:extLst>
            </p:cNvPr>
            <p:cNvSpPr/>
            <p:nvPr/>
          </p:nvSpPr>
          <p:spPr>
            <a:xfrm>
              <a:off x="5374161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flat">
              <a:solidFill>
                <a:srgbClr val="262626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A46121-5EBE-4A32-B71B-0918514D37DF}"/>
                </a:ext>
              </a:extLst>
            </p:cNvPr>
            <p:cNvSpPr/>
            <p:nvPr/>
          </p:nvSpPr>
          <p:spPr>
            <a:xfrm>
              <a:off x="6167442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flat">
              <a:solidFill>
                <a:srgbClr val="262626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AB02EB-8423-4D86-A3C3-EC21C12B2968}"/>
                </a:ext>
              </a:extLst>
            </p:cNvPr>
            <p:cNvSpPr/>
            <p:nvPr/>
          </p:nvSpPr>
          <p:spPr>
            <a:xfrm>
              <a:off x="6960722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flat">
              <a:solidFill>
                <a:srgbClr val="262626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73D6FF7-88F8-436D-B271-78F00D4658F3}"/>
                </a:ext>
              </a:extLst>
            </p:cNvPr>
            <p:cNvSpPr/>
            <p:nvPr/>
          </p:nvSpPr>
          <p:spPr>
            <a:xfrm>
              <a:off x="7754003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flat">
              <a:solidFill>
                <a:srgbClr val="262626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06B62B-DFA4-40D1-8652-83578CD47EF5}"/>
                </a:ext>
              </a:extLst>
            </p:cNvPr>
            <p:cNvSpPr/>
            <p:nvPr/>
          </p:nvSpPr>
          <p:spPr>
            <a:xfrm>
              <a:off x="8547284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flat">
              <a:solidFill>
                <a:srgbClr val="262626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21E1A7-8BB1-4043-98C2-BC95F432AA17}"/>
                </a:ext>
              </a:extLst>
            </p:cNvPr>
            <p:cNvSpPr/>
            <p:nvPr/>
          </p:nvSpPr>
          <p:spPr>
            <a:xfrm>
              <a:off x="3866928" y="5772051"/>
              <a:ext cx="4680356" cy="13888"/>
            </a:xfrm>
            <a:custGeom>
              <a:avLst/>
              <a:gdLst>
                <a:gd name="connsiteX0" fmla="*/ 0 w 4680356"/>
                <a:gd name="connsiteY0" fmla="*/ 0 h 13888"/>
                <a:gd name="connsiteX1" fmla="*/ 4680357 w 4680356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56" h="13888">
                  <a:moveTo>
                    <a:pt x="0" y="0"/>
                  </a:moveTo>
                  <a:lnTo>
                    <a:pt x="4680357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777AF5-9F2A-40E2-B620-9D34017A4D87}"/>
                </a:ext>
              </a:extLst>
            </p:cNvPr>
            <p:cNvSpPr/>
            <p:nvPr/>
          </p:nvSpPr>
          <p:spPr>
            <a:xfrm>
              <a:off x="3866928" y="2077765"/>
              <a:ext cx="4680356" cy="13888"/>
            </a:xfrm>
            <a:custGeom>
              <a:avLst/>
              <a:gdLst>
                <a:gd name="connsiteX0" fmla="*/ 0 w 4680356"/>
                <a:gd name="connsiteY0" fmla="*/ 0 h 13888"/>
                <a:gd name="connsiteX1" fmla="*/ 4680357 w 4680356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56" h="13888">
                  <a:moveTo>
                    <a:pt x="0" y="0"/>
                  </a:moveTo>
                  <a:lnTo>
                    <a:pt x="4680357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EFDEB4-8C7E-42B4-9A70-13C1905273F4}"/>
                </a:ext>
              </a:extLst>
            </p:cNvPr>
            <p:cNvSpPr/>
            <p:nvPr/>
          </p:nvSpPr>
          <p:spPr>
            <a:xfrm>
              <a:off x="4580881" y="5725247"/>
              <a:ext cx="13888" cy="46803"/>
            </a:xfrm>
            <a:custGeom>
              <a:avLst/>
              <a:gdLst>
                <a:gd name="connsiteX0" fmla="*/ 0 w 13888"/>
                <a:gd name="connsiteY0" fmla="*/ 46804 h 46803"/>
                <a:gd name="connsiteX1" fmla="*/ 0 w 13888"/>
                <a:gd name="connsiteY1" fmla="*/ 0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46804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52DE4C-47E4-4F7B-8CF5-5FB8406DFAC8}"/>
                </a:ext>
              </a:extLst>
            </p:cNvPr>
            <p:cNvSpPr/>
            <p:nvPr/>
          </p:nvSpPr>
          <p:spPr>
            <a:xfrm>
              <a:off x="5374161" y="5725247"/>
              <a:ext cx="13888" cy="46803"/>
            </a:xfrm>
            <a:custGeom>
              <a:avLst/>
              <a:gdLst>
                <a:gd name="connsiteX0" fmla="*/ 0 w 13888"/>
                <a:gd name="connsiteY0" fmla="*/ 46804 h 46803"/>
                <a:gd name="connsiteX1" fmla="*/ 0 w 13888"/>
                <a:gd name="connsiteY1" fmla="*/ 0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46804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D000DB-E0F8-49A6-9F28-77C365979FCD}"/>
                </a:ext>
              </a:extLst>
            </p:cNvPr>
            <p:cNvSpPr/>
            <p:nvPr/>
          </p:nvSpPr>
          <p:spPr>
            <a:xfrm>
              <a:off x="6167442" y="5725247"/>
              <a:ext cx="13888" cy="46803"/>
            </a:xfrm>
            <a:custGeom>
              <a:avLst/>
              <a:gdLst>
                <a:gd name="connsiteX0" fmla="*/ 0 w 13888"/>
                <a:gd name="connsiteY0" fmla="*/ 46804 h 46803"/>
                <a:gd name="connsiteX1" fmla="*/ 0 w 13888"/>
                <a:gd name="connsiteY1" fmla="*/ 0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46804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0E37E1B-7CD6-449D-A7F7-D3710781CC2C}"/>
                </a:ext>
              </a:extLst>
            </p:cNvPr>
            <p:cNvSpPr/>
            <p:nvPr/>
          </p:nvSpPr>
          <p:spPr>
            <a:xfrm>
              <a:off x="6960722" y="5725247"/>
              <a:ext cx="13888" cy="46803"/>
            </a:xfrm>
            <a:custGeom>
              <a:avLst/>
              <a:gdLst>
                <a:gd name="connsiteX0" fmla="*/ 0 w 13888"/>
                <a:gd name="connsiteY0" fmla="*/ 46804 h 46803"/>
                <a:gd name="connsiteX1" fmla="*/ 0 w 13888"/>
                <a:gd name="connsiteY1" fmla="*/ 0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46804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ADD8D2F-1F40-466F-ABAB-397818F39E00}"/>
                </a:ext>
              </a:extLst>
            </p:cNvPr>
            <p:cNvSpPr/>
            <p:nvPr/>
          </p:nvSpPr>
          <p:spPr>
            <a:xfrm>
              <a:off x="7754003" y="5725247"/>
              <a:ext cx="13888" cy="46803"/>
            </a:xfrm>
            <a:custGeom>
              <a:avLst/>
              <a:gdLst>
                <a:gd name="connsiteX0" fmla="*/ 0 w 13888"/>
                <a:gd name="connsiteY0" fmla="*/ 46804 h 46803"/>
                <a:gd name="connsiteX1" fmla="*/ 0 w 13888"/>
                <a:gd name="connsiteY1" fmla="*/ 0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46804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F2BF19-C8FF-4461-801C-84C128C7B4CC}"/>
                </a:ext>
              </a:extLst>
            </p:cNvPr>
            <p:cNvSpPr/>
            <p:nvPr/>
          </p:nvSpPr>
          <p:spPr>
            <a:xfrm>
              <a:off x="8547284" y="5725247"/>
              <a:ext cx="13888" cy="46803"/>
            </a:xfrm>
            <a:custGeom>
              <a:avLst/>
              <a:gdLst>
                <a:gd name="connsiteX0" fmla="*/ 0 w 13888"/>
                <a:gd name="connsiteY0" fmla="*/ 46804 h 46803"/>
                <a:gd name="connsiteX1" fmla="*/ 0 w 13888"/>
                <a:gd name="connsiteY1" fmla="*/ 0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46804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6E679C-0F6B-44E6-8265-6D53079C1C6A}"/>
                </a:ext>
              </a:extLst>
            </p:cNvPr>
            <p:cNvSpPr/>
            <p:nvPr/>
          </p:nvSpPr>
          <p:spPr>
            <a:xfrm>
              <a:off x="4580881" y="2077765"/>
              <a:ext cx="13888" cy="46803"/>
            </a:xfrm>
            <a:custGeom>
              <a:avLst/>
              <a:gdLst>
                <a:gd name="connsiteX0" fmla="*/ 0 w 13888"/>
                <a:gd name="connsiteY0" fmla="*/ 0 h 46803"/>
                <a:gd name="connsiteX1" fmla="*/ 0 w 13888"/>
                <a:gd name="connsiteY1" fmla="*/ 46804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0"/>
                  </a:moveTo>
                  <a:lnTo>
                    <a:pt x="0" y="46804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FEAA7D-03CB-4147-8C7B-64A59F167916}"/>
                </a:ext>
              </a:extLst>
            </p:cNvPr>
            <p:cNvSpPr/>
            <p:nvPr/>
          </p:nvSpPr>
          <p:spPr>
            <a:xfrm>
              <a:off x="5374161" y="2077765"/>
              <a:ext cx="13888" cy="46803"/>
            </a:xfrm>
            <a:custGeom>
              <a:avLst/>
              <a:gdLst>
                <a:gd name="connsiteX0" fmla="*/ 0 w 13888"/>
                <a:gd name="connsiteY0" fmla="*/ 0 h 46803"/>
                <a:gd name="connsiteX1" fmla="*/ 0 w 13888"/>
                <a:gd name="connsiteY1" fmla="*/ 46804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0"/>
                  </a:moveTo>
                  <a:lnTo>
                    <a:pt x="0" y="46804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0E9FCF-191A-4BDA-8770-9B0BDFCE4B8B}"/>
                </a:ext>
              </a:extLst>
            </p:cNvPr>
            <p:cNvSpPr/>
            <p:nvPr/>
          </p:nvSpPr>
          <p:spPr>
            <a:xfrm>
              <a:off x="6167442" y="2077765"/>
              <a:ext cx="13888" cy="46803"/>
            </a:xfrm>
            <a:custGeom>
              <a:avLst/>
              <a:gdLst>
                <a:gd name="connsiteX0" fmla="*/ 0 w 13888"/>
                <a:gd name="connsiteY0" fmla="*/ 0 h 46803"/>
                <a:gd name="connsiteX1" fmla="*/ 0 w 13888"/>
                <a:gd name="connsiteY1" fmla="*/ 46804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0"/>
                  </a:moveTo>
                  <a:lnTo>
                    <a:pt x="0" y="46804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42693D-DFEF-48E7-8FC4-6FF960AADA01}"/>
                </a:ext>
              </a:extLst>
            </p:cNvPr>
            <p:cNvSpPr/>
            <p:nvPr/>
          </p:nvSpPr>
          <p:spPr>
            <a:xfrm>
              <a:off x="6960722" y="2077765"/>
              <a:ext cx="13888" cy="46803"/>
            </a:xfrm>
            <a:custGeom>
              <a:avLst/>
              <a:gdLst>
                <a:gd name="connsiteX0" fmla="*/ 0 w 13888"/>
                <a:gd name="connsiteY0" fmla="*/ 0 h 46803"/>
                <a:gd name="connsiteX1" fmla="*/ 0 w 13888"/>
                <a:gd name="connsiteY1" fmla="*/ 46804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0"/>
                  </a:moveTo>
                  <a:lnTo>
                    <a:pt x="0" y="46804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5C748F8-B378-4B7B-8C16-3F5691C8709B}"/>
                </a:ext>
              </a:extLst>
            </p:cNvPr>
            <p:cNvSpPr/>
            <p:nvPr/>
          </p:nvSpPr>
          <p:spPr>
            <a:xfrm>
              <a:off x="7754003" y="2077765"/>
              <a:ext cx="13888" cy="46803"/>
            </a:xfrm>
            <a:custGeom>
              <a:avLst/>
              <a:gdLst>
                <a:gd name="connsiteX0" fmla="*/ 0 w 13888"/>
                <a:gd name="connsiteY0" fmla="*/ 0 h 46803"/>
                <a:gd name="connsiteX1" fmla="*/ 0 w 13888"/>
                <a:gd name="connsiteY1" fmla="*/ 46804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0"/>
                  </a:moveTo>
                  <a:lnTo>
                    <a:pt x="0" y="46804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299755D-EBEB-4BBA-9C54-1A4B3661B364}"/>
                </a:ext>
              </a:extLst>
            </p:cNvPr>
            <p:cNvSpPr/>
            <p:nvPr/>
          </p:nvSpPr>
          <p:spPr>
            <a:xfrm>
              <a:off x="8547284" y="2077765"/>
              <a:ext cx="13888" cy="46803"/>
            </a:xfrm>
            <a:custGeom>
              <a:avLst/>
              <a:gdLst>
                <a:gd name="connsiteX0" fmla="*/ 0 w 13888"/>
                <a:gd name="connsiteY0" fmla="*/ 0 h 46803"/>
                <a:gd name="connsiteX1" fmla="*/ 0 w 13888"/>
                <a:gd name="connsiteY1" fmla="*/ 46804 h 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46803">
                  <a:moveTo>
                    <a:pt x="0" y="0"/>
                  </a:moveTo>
                  <a:lnTo>
                    <a:pt x="0" y="46804"/>
                  </a:lnTo>
                </a:path>
              </a:pathLst>
            </a:custGeom>
            <a:ln w="9255" cap="sq">
              <a:solidFill>
                <a:srgbClr val="26262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731406-A08D-470D-B42A-6E50559C2302}"/>
              </a:ext>
            </a:extLst>
          </p:cNvPr>
          <p:cNvSpPr/>
          <p:nvPr/>
        </p:nvSpPr>
        <p:spPr>
          <a:xfrm>
            <a:off x="4496466" y="5910788"/>
            <a:ext cx="174871" cy="131938"/>
          </a:xfrm>
          <a:custGeom>
            <a:avLst/>
            <a:gdLst>
              <a:gd name="connsiteX0" fmla="*/ 47633 w 174871"/>
              <a:gd name="connsiteY0" fmla="*/ 130066 h 131938"/>
              <a:gd name="connsiteX1" fmla="*/ 31790 w 174871"/>
              <a:gd name="connsiteY1" fmla="*/ 130066 h 131938"/>
              <a:gd name="connsiteX2" fmla="*/ 31790 w 174871"/>
              <a:gd name="connsiteY2" fmla="*/ 28942 h 131938"/>
              <a:gd name="connsiteX3" fmla="*/ 16709 w 174871"/>
              <a:gd name="connsiteY3" fmla="*/ 39900 h 131938"/>
              <a:gd name="connsiteX4" fmla="*/ 108 w 174871"/>
              <a:gd name="connsiteY4" fmla="*/ 48039 h 131938"/>
              <a:gd name="connsiteX5" fmla="*/ 108 w 174871"/>
              <a:gd name="connsiteY5" fmla="*/ 32631 h 131938"/>
              <a:gd name="connsiteX6" fmla="*/ 23328 w 174871"/>
              <a:gd name="connsiteY6" fmla="*/ 17657 h 131938"/>
              <a:gd name="connsiteX7" fmla="*/ 37433 w 174871"/>
              <a:gd name="connsiteY7" fmla="*/ 296 h 131938"/>
              <a:gd name="connsiteX8" fmla="*/ 47633 w 174871"/>
              <a:gd name="connsiteY8" fmla="*/ 296 h 131938"/>
              <a:gd name="connsiteX9" fmla="*/ 47633 w 174871"/>
              <a:gd name="connsiteY9" fmla="*/ 130066 h 131938"/>
              <a:gd name="connsiteX10" fmla="*/ 90782 w 174871"/>
              <a:gd name="connsiteY10" fmla="*/ 66266 h 131938"/>
              <a:gd name="connsiteX11" fmla="*/ 95447 w 174871"/>
              <a:gd name="connsiteY11" fmla="*/ 29484 h 131938"/>
              <a:gd name="connsiteX12" fmla="*/ 109444 w 174871"/>
              <a:gd name="connsiteY12" fmla="*/ 7892 h 131938"/>
              <a:gd name="connsiteX13" fmla="*/ 132881 w 174871"/>
              <a:gd name="connsiteY13" fmla="*/ 296 h 131938"/>
              <a:gd name="connsiteX14" fmla="*/ 151109 w 174871"/>
              <a:gd name="connsiteY14" fmla="*/ 4528 h 131938"/>
              <a:gd name="connsiteX15" fmla="*/ 164021 w 174871"/>
              <a:gd name="connsiteY15" fmla="*/ 16572 h 131938"/>
              <a:gd name="connsiteX16" fmla="*/ 172050 w 174871"/>
              <a:gd name="connsiteY16" fmla="*/ 35777 h 131938"/>
              <a:gd name="connsiteX17" fmla="*/ 174980 w 174871"/>
              <a:gd name="connsiteY17" fmla="*/ 66266 h 131938"/>
              <a:gd name="connsiteX18" fmla="*/ 170314 w 174871"/>
              <a:gd name="connsiteY18" fmla="*/ 103049 h 131938"/>
              <a:gd name="connsiteX19" fmla="*/ 156317 w 174871"/>
              <a:gd name="connsiteY19" fmla="*/ 124641 h 131938"/>
              <a:gd name="connsiteX20" fmla="*/ 132881 w 174871"/>
              <a:gd name="connsiteY20" fmla="*/ 132235 h 131938"/>
              <a:gd name="connsiteX21" fmla="*/ 103368 w 174871"/>
              <a:gd name="connsiteY21" fmla="*/ 118782 h 131938"/>
              <a:gd name="connsiteX22" fmla="*/ 90782 w 174871"/>
              <a:gd name="connsiteY22" fmla="*/ 66266 h 131938"/>
              <a:gd name="connsiteX23" fmla="*/ 107057 w 174871"/>
              <a:gd name="connsiteY23" fmla="*/ 66266 h 131938"/>
              <a:gd name="connsiteX24" fmla="*/ 114436 w 174871"/>
              <a:gd name="connsiteY24" fmla="*/ 108690 h 131938"/>
              <a:gd name="connsiteX25" fmla="*/ 132881 w 174871"/>
              <a:gd name="connsiteY25" fmla="*/ 119216 h 131938"/>
              <a:gd name="connsiteX26" fmla="*/ 151217 w 174871"/>
              <a:gd name="connsiteY26" fmla="*/ 108690 h 131938"/>
              <a:gd name="connsiteX27" fmla="*/ 158704 w 174871"/>
              <a:gd name="connsiteY27" fmla="*/ 66266 h 131938"/>
              <a:gd name="connsiteX28" fmla="*/ 151217 w 174871"/>
              <a:gd name="connsiteY28" fmla="*/ 23951 h 131938"/>
              <a:gd name="connsiteX29" fmla="*/ 132664 w 174871"/>
              <a:gd name="connsiteY29" fmla="*/ 13535 h 131938"/>
              <a:gd name="connsiteX30" fmla="*/ 115087 w 174871"/>
              <a:gd name="connsiteY30" fmla="*/ 22648 h 131938"/>
              <a:gd name="connsiteX31" fmla="*/ 107057 w 174871"/>
              <a:gd name="connsiteY31" fmla="*/ 66266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871" h="131938">
                <a:moveTo>
                  <a:pt x="47633" y="130066"/>
                </a:moveTo>
                <a:lnTo>
                  <a:pt x="31790" y="130066"/>
                </a:lnTo>
                <a:lnTo>
                  <a:pt x="31790" y="28942"/>
                </a:lnTo>
                <a:cubicBezTo>
                  <a:pt x="27884" y="32559"/>
                  <a:pt x="22857" y="36211"/>
                  <a:pt x="16709" y="39900"/>
                </a:cubicBezTo>
                <a:cubicBezTo>
                  <a:pt x="10560" y="43589"/>
                  <a:pt x="5027" y="46302"/>
                  <a:pt x="108" y="48039"/>
                </a:cubicBezTo>
                <a:lnTo>
                  <a:pt x="108" y="32631"/>
                </a:lnTo>
                <a:cubicBezTo>
                  <a:pt x="8933" y="28580"/>
                  <a:pt x="16673" y="23589"/>
                  <a:pt x="23328" y="17657"/>
                </a:cubicBezTo>
                <a:cubicBezTo>
                  <a:pt x="29983" y="11725"/>
                  <a:pt x="34684" y="5939"/>
                  <a:pt x="37433" y="296"/>
                </a:cubicBezTo>
                <a:lnTo>
                  <a:pt x="47633" y="296"/>
                </a:lnTo>
                <a:lnTo>
                  <a:pt x="47633" y="130066"/>
                </a:lnTo>
                <a:close/>
                <a:moveTo>
                  <a:pt x="90782" y="66266"/>
                </a:moveTo>
                <a:cubicBezTo>
                  <a:pt x="90782" y="51076"/>
                  <a:pt x="92337" y="38815"/>
                  <a:pt x="95447" y="29484"/>
                </a:cubicBezTo>
                <a:cubicBezTo>
                  <a:pt x="98557" y="20153"/>
                  <a:pt x="103223" y="12956"/>
                  <a:pt x="109444" y="7892"/>
                </a:cubicBezTo>
                <a:cubicBezTo>
                  <a:pt x="115665" y="2828"/>
                  <a:pt x="123477" y="296"/>
                  <a:pt x="132881" y="296"/>
                </a:cubicBezTo>
                <a:cubicBezTo>
                  <a:pt x="139825" y="296"/>
                  <a:pt x="145901" y="1707"/>
                  <a:pt x="151109" y="4528"/>
                </a:cubicBezTo>
                <a:cubicBezTo>
                  <a:pt x="156317" y="7349"/>
                  <a:pt x="160621" y="11364"/>
                  <a:pt x="164021" y="16572"/>
                </a:cubicBezTo>
                <a:cubicBezTo>
                  <a:pt x="167421" y="21780"/>
                  <a:pt x="170097" y="28182"/>
                  <a:pt x="172050" y="35777"/>
                </a:cubicBezTo>
                <a:cubicBezTo>
                  <a:pt x="174003" y="43372"/>
                  <a:pt x="174980" y="53535"/>
                  <a:pt x="174980" y="66266"/>
                </a:cubicBezTo>
                <a:cubicBezTo>
                  <a:pt x="174980" y="81457"/>
                  <a:pt x="173425" y="93718"/>
                  <a:pt x="170314" y="103049"/>
                </a:cubicBezTo>
                <a:cubicBezTo>
                  <a:pt x="167204" y="112380"/>
                  <a:pt x="162538" y="119577"/>
                  <a:pt x="156317" y="124641"/>
                </a:cubicBezTo>
                <a:cubicBezTo>
                  <a:pt x="150096" y="129704"/>
                  <a:pt x="142284" y="132235"/>
                  <a:pt x="132881" y="132235"/>
                </a:cubicBezTo>
                <a:cubicBezTo>
                  <a:pt x="120439" y="132235"/>
                  <a:pt x="110602" y="127751"/>
                  <a:pt x="103368" y="118782"/>
                </a:cubicBezTo>
                <a:cubicBezTo>
                  <a:pt x="94978" y="108076"/>
                  <a:pt x="90782" y="90570"/>
                  <a:pt x="90782" y="66266"/>
                </a:cubicBezTo>
                <a:close/>
                <a:moveTo>
                  <a:pt x="107057" y="66266"/>
                </a:moveTo>
                <a:cubicBezTo>
                  <a:pt x="107057" y="87532"/>
                  <a:pt x="109516" y="101674"/>
                  <a:pt x="114436" y="108690"/>
                </a:cubicBezTo>
                <a:cubicBezTo>
                  <a:pt x="119354" y="115708"/>
                  <a:pt x="125502" y="119216"/>
                  <a:pt x="132881" y="119216"/>
                </a:cubicBezTo>
                <a:cubicBezTo>
                  <a:pt x="140115" y="119216"/>
                  <a:pt x="146227" y="115708"/>
                  <a:pt x="151217" y="108690"/>
                </a:cubicBezTo>
                <a:cubicBezTo>
                  <a:pt x="156209" y="101674"/>
                  <a:pt x="158704" y="87532"/>
                  <a:pt x="158704" y="66266"/>
                </a:cubicBezTo>
                <a:cubicBezTo>
                  <a:pt x="158704" y="45000"/>
                  <a:pt x="156209" y="30895"/>
                  <a:pt x="151217" y="23951"/>
                </a:cubicBezTo>
                <a:cubicBezTo>
                  <a:pt x="146227" y="17007"/>
                  <a:pt x="140042" y="13535"/>
                  <a:pt x="132664" y="13535"/>
                </a:cubicBezTo>
                <a:cubicBezTo>
                  <a:pt x="125430" y="13535"/>
                  <a:pt x="119571" y="16572"/>
                  <a:pt x="115087" y="22648"/>
                </a:cubicBezTo>
                <a:cubicBezTo>
                  <a:pt x="109733" y="30605"/>
                  <a:pt x="107057" y="45144"/>
                  <a:pt x="107057" y="66266"/>
                </a:cubicBezTo>
                <a:close/>
              </a:path>
            </a:pathLst>
          </a:custGeom>
          <a:solidFill>
            <a:srgbClr val="262626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EA2CE6-2EFC-476B-BFC4-9301B7E424D8}"/>
              </a:ext>
            </a:extLst>
          </p:cNvPr>
          <p:cNvSpPr/>
          <p:nvPr/>
        </p:nvSpPr>
        <p:spPr>
          <a:xfrm>
            <a:off x="5275404" y="5910788"/>
            <a:ext cx="189214" cy="131938"/>
          </a:xfrm>
          <a:custGeom>
            <a:avLst/>
            <a:gdLst>
              <a:gd name="connsiteX0" fmla="*/ 85686 w 189214"/>
              <a:gd name="connsiteY0" fmla="*/ 114875 h 131938"/>
              <a:gd name="connsiteX1" fmla="*/ 85686 w 189214"/>
              <a:gd name="connsiteY1" fmla="*/ 130066 h 131938"/>
              <a:gd name="connsiteX2" fmla="*/ 185 w 189214"/>
              <a:gd name="connsiteY2" fmla="*/ 130066 h 131938"/>
              <a:gd name="connsiteX3" fmla="*/ 2138 w 189214"/>
              <a:gd name="connsiteY3" fmla="*/ 118998 h 131938"/>
              <a:gd name="connsiteX4" fmla="*/ 12554 w 189214"/>
              <a:gd name="connsiteY4" fmla="*/ 101856 h 131938"/>
              <a:gd name="connsiteX5" fmla="*/ 33387 w 189214"/>
              <a:gd name="connsiteY5" fmla="*/ 82325 h 131938"/>
              <a:gd name="connsiteX6" fmla="*/ 61815 w 189214"/>
              <a:gd name="connsiteY6" fmla="*/ 54873 h 131938"/>
              <a:gd name="connsiteX7" fmla="*/ 69193 w 189214"/>
              <a:gd name="connsiteY7" fmla="*/ 35886 h 131938"/>
              <a:gd name="connsiteX8" fmla="*/ 62466 w 189214"/>
              <a:gd name="connsiteY8" fmla="*/ 19936 h 131938"/>
              <a:gd name="connsiteX9" fmla="*/ 44889 w 189214"/>
              <a:gd name="connsiteY9" fmla="*/ 13535 h 131938"/>
              <a:gd name="connsiteX10" fmla="*/ 26552 w 189214"/>
              <a:gd name="connsiteY10" fmla="*/ 20370 h 131938"/>
              <a:gd name="connsiteX11" fmla="*/ 19498 w 189214"/>
              <a:gd name="connsiteY11" fmla="*/ 39359 h 131938"/>
              <a:gd name="connsiteX12" fmla="*/ 3224 w 189214"/>
              <a:gd name="connsiteY12" fmla="*/ 37623 h 131938"/>
              <a:gd name="connsiteX13" fmla="*/ 15810 w 189214"/>
              <a:gd name="connsiteY13" fmla="*/ 9846 h 131938"/>
              <a:gd name="connsiteX14" fmla="*/ 45106 w 189214"/>
              <a:gd name="connsiteY14" fmla="*/ 296 h 131938"/>
              <a:gd name="connsiteX15" fmla="*/ 74618 w 189214"/>
              <a:gd name="connsiteY15" fmla="*/ 10604 h 131938"/>
              <a:gd name="connsiteX16" fmla="*/ 85468 w 189214"/>
              <a:gd name="connsiteY16" fmla="*/ 36103 h 131938"/>
              <a:gd name="connsiteX17" fmla="*/ 82322 w 189214"/>
              <a:gd name="connsiteY17" fmla="*/ 51401 h 131938"/>
              <a:gd name="connsiteX18" fmla="*/ 71797 w 189214"/>
              <a:gd name="connsiteY18" fmla="*/ 67243 h 131938"/>
              <a:gd name="connsiteX19" fmla="*/ 47275 w 189214"/>
              <a:gd name="connsiteY19" fmla="*/ 89920 h 131938"/>
              <a:gd name="connsiteX20" fmla="*/ 28938 w 189214"/>
              <a:gd name="connsiteY20" fmla="*/ 106195 h 131938"/>
              <a:gd name="connsiteX21" fmla="*/ 22320 w 189214"/>
              <a:gd name="connsiteY21" fmla="*/ 114875 h 131938"/>
              <a:gd name="connsiteX22" fmla="*/ 85686 w 189214"/>
              <a:gd name="connsiteY22" fmla="*/ 114875 h 131938"/>
              <a:gd name="connsiteX23" fmla="*/ 105182 w 189214"/>
              <a:gd name="connsiteY23" fmla="*/ 66266 h 131938"/>
              <a:gd name="connsiteX24" fmla="*/ 109847 w 189214"/>
              <a:gd name="connsiteY24" fmla="*/ 29484 h 131938"/>
              <a:gd name="connsiteX25" fmla="*/ 123844 w 189214"/>
              <a:gd name="connsiteY25" fmla="*/ 7892 h 131938"/>
              <a:gd name="connsiteX26" fmla="*/ 147280 w 189214"/>
              <a:gd name="connsiteY26" fmla="*/ 296 h 131938"/>
              <a:gd name="connsiteX27" fmla="*/ 165509 w 189214"/>
              <a:gd name="connsiteY27" fmla="*/ 4528 h 131938"/>
              <a:gd name="connsiteX28" fmla="*/ 178421 w 189214"/>
              <a:gd name="connsiteY28" fmla="*/ 16572 h 131938"/>
              <a:gd name="connsiteX29" fmla="*/ 186450 w 189214"/>
              <a:gd name="connsiteY29" fmla="*/ 35777 h 131938"/>
              <a:gd name="connsiteX30" fmla="*/ 189380 w 189214"/>
              <a:gd name="connsiteY30" fmla="*/ 66266 h 131938"/>
              <a:gd name="connsiteX31" fmla="*/ 184713 w 189214"/>
              <a:gd name="connsiteY31" fmla="*/ 103049 h 131938"/>
              <a:gd name="connsiteX32" fmla="*/ 170717 w 189214"/>
              <a:gd name="connsiteY32" fmla="*/ 124641 h 131938"/>
              <a:gd name="connsiteX33" fmla="*/ 147280 w 189214"/>
              <a:gd name="connsiteY33" fmla="*/ 132235 h 131938"/>
              <a:gd name="connsiteX34" fmla="*/ 117768 w 189214"/>
              <a:gd name="connsiteY34" fmla="*/ 118782 h 131938"/>
              <a:gd name="connsiteX35" fmla="*/ 105182 w 189214"/>
              <a:gd name="connsiteY35" fmla="*/ 66266 h 131938"/>
              <a:gd name="connsiteX36" fmla="*/ 121456 w 189214"/>
              <a:gd name="connsiteY36" fmla="*/ 66266 h 131938"/>
              <a:gd name="connsiteX37" fmla="*/ 128835 w 189214"/>
              <a:gd name="connsiteY37" fmla="*/ 108690 h 131938"/>
              <a:gd name="connsiteX38" fmla="*/ 147280 w 189214"/>
              <a:gd name="connsiteY38" fmla="*/ 119216 h 131938"/>
              <a:gd name="connsiteX39" fmla="*/ 165617 w 189214"/>
              <a:gd name="connsiteY39" fmla="*/ 108690 h 131938"/>
              <a:gd name="connsiteX40" fmla="*/ 173104 w 189214"/>
              <a:gd name="connsiteY40" fmla="*/ 66266 h 131938"/>
              <a:gd name="connsiteX41" fmla="*/ 165617 w 189214"/>
              <a:gd name="connsiteY41" fmla="*/ 23951 h 131938"/>
              <a:gd name="connsiteX42" fmla="*/ 147064 w 189214"/>
              <a:gd name="connsiteY42" fmla="*/ 13535 h 131938"/>
              <a:gd name="connsiteX43" fmla="*/ 129487 w 189214"/>
              <a:gd name="connsiteY43" fmla="*/ 22648 h 131938"/>
              <a:gd name="connsiteX44" fmla="*/ 121456 w 189214"/>
              <a:gd name="connsiteY44" fmla="*/ 66266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9214" h="131938">
                <a:moveTo>
                  <a:pt x="85686" y="114875"/>
                </a:moveTo>
                <a:lnTo>
                  <a:pt x="85686" y="130066"/>
                </a:lnTo>
                <a:lnTo>
                  <a:pt x="185" y="130066"/>
                </a:lnTo>
                <a:cubicBezTo>
                  <a:pt x="41" y="126305"/>
                  <a:pt x="692" y="122616"/>
                  <a:pt x="2138" y="118998"/>
                </a:cubicBezTo>
                <a:cubicBezTo>
                  <a:pt x="4308" y="113211"/>
                  <a:pt x="7780" y="107497"/>
                  <a:pt x="12554" y="101856"/>
                </a:cubicBezTo>
                <a:cubicBezTo>
                  <a:pt x="17329" y="96214"/>
                  <a:pt x="24273" y="89703"/>
                  <a:pt x="33387" y="82325"/>
                </a:cubicBezTo>
                <a:cubicBezTo>
                  <a:pt x="47420" y="70751"/>
                  <a:pt x="56896" y="61601"/>
                  <a:pt x="61815" y="54873"/>
                </a:cubicBezTo>
                <a:cubicBezTo>
                  <a:pt x="66734" y="48147"/>
                  <a:pt x="69193" y="41818"/>
                  <a:pt x="69193" y="35886"/>
                </a:cubicBezTo>
                <a:cubicBezTo>
                  <a:pt x="69193" y="29520"/>
                  <a:pt x="66951" y="24203"/>
                  <a:pt x="62466" y="19936"/>
                </a:cubicBezTo>
                <a:cubicBezTo>
                  <a:pt x="57981" y="15668"/>
                  <a:pt x="52122" y="13535"/>
                  <a:pt x="44889" y="13535"/>
                </a:cubicBezTo>
                <a:cubicBezTo>
                  <a:pt x="37221" y="13535"/>
                  <a:pt x="31108" y="15813"/>
                  <a:pt x="26552" y="20370"/>
                </a:cubicBezTo>
                <a:cubicBezTo>
                  <a:pt x="21995" y="24928"/>
                  <a:pt x="19644" y="31257"/>
                  <a:pt x="19498" y="39359"/>
                </a:cubicBezTo>
                <a:lnTo>
                  <a:pt x="3224" y="37623"/>
                </a:lnTo>
                <a:cubicBezTo>
                  <a:pt x="4381" y="25469"/>
                  <a:pt x="8577" y="16210"/>
                  <a:pt x="15810" y="9846"/>
                </a:cubicBezTo>
                <a:cubicBezTo>
                  <a:pt x="23043" y="3480"/>
                  <a:pt x="32809" y="296"/>
                  <a:pt x="45106" y="296"/>
                </a:cubicBezTo>
                <a:cubicBezTo>
                  <a:pt x="57548" y="296"/>
                  <a:pt x="67385" y="3732"/>
                  <a:pt x="74618" y="10604"/>
                </a:cubicBezTo>
                <a:cubicBezTo>
                  <a:pt x="81851" y="17476"/>
                  <a:pt x="85468" y="25976"/>
                  <a:pt x="85468" y="36103"/>
                </a:cubicBezTo>
                <a:cubicBezTo>
                  <a:pt x="85468" y="41311"/>
                  <a:pt x="84419" y="46411"/>
                  <a:pt x="82322" y="51401"/>
                </a:cubicBezTo>
                <a:cubicBezTo>
                  <a:pt x="80224" y="56393"/>
                  <a:pt x="76716" y="61673"/>
                  <a:pt x="71797" y="67243"/>
                </a:cubicBezTo>
                <a:cubicBezTo>
                  <a:pt x="66878" y="72813"/>
                  <a:pt x="58704" y="80372"/>
                  <a:pt x="47275" y="89920"/>
                </a:cubicBezTo>
                <a:cubicBezTo>
                  <a:pt x="37727" y="97877"/>
                  <a:pt x="31615" y="103302"/>
                  <a:pt x="28938" y="106195"/>
                </a:cubicBezTo>
                <a:cubicBezTo>
                  <a:pt x="26262" y="109089"/>
                  <a:pt x="24056" y="111982"/>
                  <a:pt x="22320" y="114875"/>
                </a:cubicBezTo>
                <a:lnTo>
                  <a:pt x="85686" y="114875"/>
                </a:lnTo>
                <a:close/>
                <a:moveTo>
                  <a:pt x="105182" y="66266"/>
                </a:moveTo>
                <a:cubicBezTo>
                  <a:pt x="105182" y="51076"/>
                  <a:pt x="106737" y="38815"/>
                  <a:pt x="109847" y="29484"/>
                </a:cubicBezTo>
                <a:cubicBezTo>
                  <a:pt x="112957" y="20153"/>
                  <a:pt x="117623" y="12956"/>
                  <a:pt x="123844" y="7892"/>
                </a:cubicBezTo>
                <a:cubicBezTo>
                  <a:pt x="130065" y="2828"/>
                  <a:pt x="137877" y="296"/>
                  <a:pt x="147280" y="296"/>
                </a:cubicBezTo>
                <a:cubicBezTo>
                  <a:pt x="154224" y="296"/>
                  <a:pt x="160301" y="1707"/>
                  <a:pt x="165509" y="4528"/>
                </a:cubicBezTo>
                <a:cubicBezTo>
                  <a:pt x="170717" y="7349"/>
                  <a:pt x="175021" y="11364"/>
                  <a:pt x="178421" y="16572"/>
                </a:cubicBezTo>
                <a:cubicBezTo>
                  <a:pt x="181821" y="21780"/>
                  <a:pt x="184497" y="28182"/>
                  <a:pt x="186450" y="35777"/>
                </a:cubicBezTo>
                <a:cubicBezTo>
                  <a:pt x="188403" y="43372"/>
                  <a:pt x="189380" y="53535"/>
                  <a:pt x="189380" y="66266"/>
                </a:cubicBezTo>
                <a:cubicBezTo>
                  <a:pt x="189380" y="81457"/>
                  <a:pt x="187824" y="93718"/>
                  <a:pt x="184713" y="103049"/>
                </a:cubicBezTo>
                <a:cubicBezTo>
                  <a:pt x="181603" y="112380"/>
                  <a:pt x="176938" y="119577"/>
                  <a:pt x="170717" y="124641"/>
                </a:cubicBezTo>
                <a:cubicBezTo>
                  <a:pt x="164496" y="129704"/>
                  <a:pt x="156684" y="132235"/>
                  <a:pt x="147280" y="132235"/>
                </a:cubicBezTo>
                <a:cubicBezTo>
                  <a:pt x="134839" y="132235"/>
                  <a:pt x="125002" y="127751"/>
                  <a:pt x="117768" y="118782"/>
                </a:cubicBezTo>
                <a:cubicBezTo>
                  <a:pt x="109377" y="108076"/>
                  <a:pt x="105182" y="90570"/>
                  <a:pt x="105182" y="66266"/>
                </a:cubicBezTo>
                <a:close/>
                <a:moveTo>
                  <a:pt x="121456" y="66266"/>
                </a:moveTo>
                <a:cubicBezTo>
                  <a:pt x="121456" y="87532"/>
                  <a:pt x="123916" y="101674"/>
                  <a:pt x="128835" y="108690"/>
                </a:cubicBezTo>
                <a:cubicBezTo>
                  <a:pt x="133754" y="115708"/>
                  <a:pt x="139902" y="119216"/>
                  <a:pt x="147280" y="119216"/>
                </a:cubicBezTo>
                <a:cubicBezTo>
                  <a:pt x="154514" y="119216"/>
                  <a:pt x="160627" y="115708"/>
                  <a:pt x="165617" y="108690"/>
                </a:cubicBezTo>
                <a:cubicBezTo>
                  <a:pt x="170609" y="101674"/>
                  <a:pt x="173104" y="87532"/>
                  <a:pt x="173104" y="66266"/>
                </a:cubicBezTo>
                <a:cubicBezTo>
                  <a:pt x="173104" y="45000"/>
                  <a:pt x="170609" y="30895"/>
                  <a:pt x="165617" y="23951"/>
                </a:cubicBezTo>
                <a:cubicBezTo>
                  <a:pt x="160627" y="17007"/>
                  <a:pt x="154442" y="13535"/>
                  <a:pt x="147064" y="13535"/>
                </a:cubicBezTo>
                <a:cubicBezTo>
                  <a:pt x="139830" y="13535"/>
                  <a:pt x="133971" y="16572"/>
                  <a:pt x="129487" y="22648"/>
                </a:cubicBezTo>
                <a:cubicBezTo>
                  <a:pt x="124133" y="30605"/>
                  <a:pt x="121456" y="45144"/>
                  <a:pt x="121456" y="66266"/>
                </a:cubicBezTo>
                <a:close/>
              </a:path>
            </a:pathLst>
          </a:custGeom>
          <a:solidFill>
            <a:srgbClr val="262626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1FC613-1E36-4F78-8D95-9E8B033298FA}"/>
              </a:ext>
            </a:extLst>
          </p:cNvPr>
          <p:cNvSpPr/>
          <p:nvPr/>
        </p:nvSpPr>
        <p:spPr>
          <a:xfrm>
            <a:off x="6070876" y="5910788"/>
            <a:ext cx="187023" cy="132156"/>
          </a:xfrm>
          <a:custGeom>
            <a:avLst/>
            <a:gdLst>
              <a:gd name="connsiteX0" fmla="*/ 223 w 187023"/>
              <a:gd name="connsiteY0" fmla="*/ 95996 h 132156"/>
              <a:gd name="connsiteX1" fmla="*/ 16064 w 187023"/>
              <a:gd name="connsiteY1" fmla="*/ 93826 h 132156"/>
              <a:gd name="connsiteX2" fmla="*/ 25395 w 187023"/>
              <a:gd name="connsiteY2" fmla="*/ 113248 h 132156"/>
              <a:gd name="connsiteX3" fmla="*/ 41453 w 187023"/>
              <a:gd name="connsiteY3" fmla="*/ 119216 h 132156"/>
              <a:gd name="connsiteX4" fmla="*/ 60224 w 187023"/>
              <a:gd name="connsiteY4" fmla="*/ 111512 h 132156"/>
              <a:gd name="connsiteX5" fmla="*/ 67928 w 187023"/>
              <a:gd name="connsiteY5" fmla="*/ 92306 h 132156"/>
              <a:gd name="connsiteX6" fmla="*/ 60876 w 187023"/>
              <a:gd name="connsiteY6" fmla="*/ 74188 h 132156"/>
              <a:gd name="connsiteX7" fmla="*/ 42756 w 187023"/>
              <a:gd name="connsiteY7" fmla="*/ 67135 h 132156"/>
              <a:gd name="connsiteX8" fmla="*/ 31471 w 187023"/>
              <a:gd name="connsiteY8" fmla="*/ 68871 h 132156"/>
              <a:gd name="connsiteX9" fmla="*/ 33207 w 187023"/>
              <a:gd name="connsiteY9" fmla="*/ 54983 h 132156"/>
              <a:gd name="connsiteX10" fmla="*/ 35811 w 187023"/>
              <a:gd name="connsiteY10" fmla="*/ 55200 h 132156"/>
              <a:gd name="connsiteX11" fmla="*/ 54148 w 187023"/>
              <a:gd name="connsiteY11" fmla="*/ 49883 h 132156"/>
              <a:gd name="connsiteX12" fmla="*/ 62285 w 187023"/>
              <a:gd name="connsiteY12" fmla="*/ 33499 h 132156"/>
              <a:gd name="connsiteX13" fmla="*/ 56317 w 187023"/>
              <a:gd name="connsiteY13" fmla="*/ 19068 h 132156"/>
              <a:gd name="connsiteX14" fmla="*/ 41020 w 187023"/>
              <a:gd name="connsiteY14" fmla="*/ 13318 h 132156"/>
              <a:gd name="connsiteX15" fmla="*/ 25612 w 187023"/>
              <a:gd name="connsiteY15" fmla="*/ 19176 h 132156"/>
              <a:gd name="connsiteX16" fmla="*/ 17583 w 187023"/>
              <a:gd name="connsiteY16" fmla="*/ 36536 h 132156"/>
              <a:gd name="connsiteX17" fmla="*/ 1741 w 187023"/>
              <a:gd name="connsiteY17" fmla="*/ 33716 h 132156"/>
              <a:gd name="connsiteX18" fmla="*/ 15087 w 187023"/>
              <a:gd name="connsiteY18" fmla="*/ 9086 h 132156"/>
              <a:gd name="connsiteX19" fmla="*/ 40585 w 187023"/>
              <a:gd name="connsiteY19" fmla="*/ 296 h 132156"/>
              <a:gd name="connsiteX20" fmla="*/ 60116 w 187023"/>
              <a:gd name="connsiteY20" fmla="*/ 4854 h 132156"/>
              <a:gd name="connsiteX21" fmla="*/ 73788 w 187023"/>
              <a:gd name="connsiteY21" fmla="*/ 17223 h 132156"/>
              <a:gd name="connsiteX22" fmla="*/ 78561 w 187023"/>
              <a:gd name="connsiteY22" fmla="*/ 33932 h 132156"/>
              <a:gd name="connsiteX23" fmla="*/ 74004 w 187023"/>
              <a:gd name="connsiteY23" fmla="*/ 49123 h 132156"/>
              <a:gd name="connsiteX24" fmla="*/ 60766 w 187023"/>
              <a:gd name="connsiteY24" fmla="*/ 59973 h 132156"/>
              <a:gd name="connsiteX25" fmla="*/ 78453 w 187023"/>
              <a:gd name="connsiteY25" fmla="*/ 71041 h 132156"/>
              <a:gd name="connsiteX26" fmla="*/ 84854 w 187023"/>
              <a:gd name="connsiteY26" fmla="*/ 91873 h 132156"/>
              <a:gd name="connsiteX27" fmla="*/ 72485 w 187023"/>
              <a:gd name="connsiteY27" fmla="*/ 120626 h 132156"/>
              <a:gd name="connsiteX28" fmla="*/ 41236 w 187023"/>
              <a:gd name="connsiteY28" fmla="*/ 132453 h 132156"/>
              <a:gd name="connsiteX29" fmla="*/ 13026 w 187023"/>
              <a:gd name="connsiteY29" fmla="*/ 122254 h 132156"/>
              <a:gd name="connsiteX30" fmla="*/ 223 w 187023"/>
              <a:gd name="connsiteY30" fmla="*/ 95996 h 132156"/>
              <a:gd name="connsiteX31" fmla="*/ 103049 w 187023"/>
              <a:gd name="connsiteY31" fmla="*/ 66266 h 132156"/>
              <a:gd name="connsiteX32" fmla="*/ 107714 w 187023"/>
              <a:gd name="connsiteY32" fmla="*/ 29484 h 132156"/>
              <a:gd name="connsiteX33" fmla="*/ 121711 w 187023"/>
              <a:gd name="connsiteY33" fmla="*/ 7892 h 132156"/>
              <a:gd name="connsiteX34" fmla="*/ 145147 w 187023"/>
              <a:gd name="connsiteY34" fmla="*/ 296 h 132156"/>
              <a:gd name="connsiteX35" fmla="*/ 163375 w 187023"/>
              <a:gd name="connsiteY35" fmla="*/ 4528 h 132156"/>
              <a:gd name="connsiteX36" fmla="*/ 176287 w 187023"/>
              <a:gd name="connsiteY36" fmla="*/ 16572 h 132156"/>
              <a:gd name="connsiteX37" fmla="*/ 184316 w 187023"/>
              <a:gd name="connsiteY37" fmla="*/ 35777 h 132156"/>
              <a:gd name="connsiteX38" fmla="*/ 187247 w 187023"/>
              <a:gd name="connsiteY38" fmla="*/ 66266 h 132156"/>
              <a:gd name="connsiteX39" fmla="*/ 182580 w 187023"/>
              <a:gd name="connsiteY39" fmla="*/ 103049 h 132156"/>
              <a:gd name="connsiteX40" fmla="*/ 168584 w 187023"/>
              <a:gd name="connsiteY40" fmla="*/ 124641 h 132156"/>
              <a:gd name="connsiteX41" fmla="*/ 145147 w 187023"/>
              <a:gd name="connsiteY41" fmla="*/ 132235 h 132156"/>
              <a:gd name="connsiteX42" fmla="*/ 115634 w 187023"/>
              <a:gd name="connsiteY42" fmla="*/ 118782 h 132156"/>
              <a:gd name="connsiteX43" fmla="*/ 103049 w 187023"/>
              <a:gd name="connsiteY43" fmla="*/ 66266 h 132156"/>
              <a:gd name="connsiteX44" fmla="*/ 119323 w 187023"/>
              <a:gd name="connsiteY44" fmla="*/ 66266 h 132156"/>
              <a:gd name="connsiteX45" fmla="*/ 126702 w 187023"/>
              <a:gd name="connsiteY45" fmla="*/ 108690 h 132156"/>
              <a:gd name="connsiteX46" fmla="*/ 145147 w 187023"/>
              <a:gd name="connsiteY46" fmla="*/ 119216 h 132156"/>
              <a:gd name="connsiteX47" fmla="*/ 163484 w 187023"/>
              <a:gd name="connsiteY47" fmla="*/ 108690 h 132156"/>
              <a:gd name="connsiteX48" fmla="*/ 170971 w 187023"/>
              <a:gd name="connsiteY48" fmla="*/ 66266 h 132156"/>
              <a:gd name="connsiteX49" fmla="*/ 163484 w 187023"/>
              <a:gd name="connsiteY49" fmla="*/ 23951 h 132156"/>
              <a:gd name="connsiteX50" fmla="*/ 144930 w 187023"/>
              <a:gd name="connsiteY50" fmla="*/ 13535 h 132156"/>
              <a:gd name="connsiteX51" fmla="*/ 127353 w 187023"/>
              <a:gd name="connsiteY51" fmla="*/ 22648 h 132156"/>
              <a:gd name="connsiteX52" fmla="*/ 119323 w 187023"/>
              <a:gd name="connsiteY52" fmla="*/ 66266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7023" h="132156">
                <a:moveTo>
                  <a:pt x="223" y="95996"/>
                </a:moveTo>
                <a:lnTo>
                  <a:pt x="16064" y="93826"/>
                </a:lnTo>
                <a:cubicBezTo>
                  <a:pt x="17944" y="102796"/>
                  <a:pt x="21055" y="109270"/>
                  <a:pt x="25395" y="113248"/>
                </a:cubicBezTo>
                <a:cubicBezTo>
                  <a:pt x="29735" y="117227"/>
                  <a:pt x="35087" y="119216"/>
                  <a:pt x="41453" y="119216"/>
                </a:cubicBezTo>
                <a:cubicBezTo>
                  <a:pt x="48831" y="119216"/>
                  <a:pt x="55088" y="116648"/>
                  <a:pt x="60224" y="111512"/>
                </a:cubicBezTo>
                <a:cubicBezTo>
                  <a:pt x="65360" y="106377"/>
                  <a:pt x="67928" y="99974"/>
                  <a:pt x="67928" y="92306"/>
                </a:cubicBezTo>
                <a:cubicBezTo>
                  <a:pt x="67928" y="84929"/>
                  <a:pt x="65577" y="78889"/>
                  <a:pt x="60876" y="74188"/>
                </a:cubicBezTo>
                <a:cubicBezTo>
                  <a:pt x="56173" y="69486"/>
                  <a:pt x="50133" y="67135"/>
                  <a:pt x="42756" y="67135"/>
                </a:cubicBezTo>
                <a:cubicBezTo>
                  <a:pt x="39717" y="67135"/>
                  <a:pt x="35955" y="67714"/>
                  <a:pt x="31471" y="68871"/>
                </a:cubicBezTo>
                <a:lnTo>
                  <a:pt x="33207" y="54983"/>
                </a:lnTo>
                <a:cubicBezTo>
                  <a:pt x="34365" y="55127"/>
                  <a:pt x="35233" y="55200"/>
                  <a:pt x="35811" y="55200"/>
                </a:cubicBezTo>
                <a:cubicBezTo>
                  <a:pt x="42611" y="55200"/>
                  <a:pt x="48723" y="53427"/>
                  <a:pt x="54148" y="49883"/>
                </a:cubicBezTo>
                <a:cubicBezTo>
                  <a:pt x="59573" y="46339"/>
                  <a:pt x="62285" y="40877"/>
                  <a:pt x="62285" y="33499"/>
                </a:cubicBezTo>
                <a:cubicBezTo>
                  <a:pt x="62285" y="27712"/>
                  <a:pt x="60296" y="22902"/>
                  <a:pt x="56317" y="19068"/>
                </a:cubicBezTo>
                <a:cubicBezTo>
                  <a:pt x="52339" y="15235"/>
                  <a:pt x="47240" y="13318"/>
                  <a:pt x="41020" y="13318"/>
                </a:cubicBezTo>
                <a:cubicBezTo>
                  <a:pt x="34798" y="13318"/>
                  <a:pt x="29663" y="15271"/>
                  <a:pt x="25612" y="19176"/>
                </a:cubicBezTo>
                <a:cubicBezTo>
                  <a:pt x="21561" y="23082"/>
                  <a:pt x="18885" y="28869"/>
                  <a:pt x="17583" y="36536"/>
                </a:cubicBezTo>
                <a:lnTo>
                  <a:pt x="1741" y="33716"/>
                </a:lnTo>
                <a:cubicBezTo>
                  <a:pt x="3766" y="23155"/>
                  <a:pt x="8215" y="14945"/>
                  <a:pt x="15087" y="9086"/>
                </a:cubicBezTo>
                <a:cubicBezTo>
                  <a:pt x="21959" y="3226"/>
                  <a:pt x="30458" y="296"/>
                  <a:pt x="40585" y="296"/>
                </a:cubicBezTo>
                <a:cubicBezTo>
                  <a:pt x="47674" y="296"/>
                  <a:pt x="54185" y="1816"/>
                  <a:pt x="60116" y="4854"/>
                </a:cubicBezTo>
                <a:cubicBezTo>
                  <a:pt x="66047" y="7892"/>
                  <a:pt x="70604" y="12015"/>
                  <a:pt x="73788" y="17223"/>
                </a:cubicBezTo>
                <a:cubicBezTo>
                  <a:pt x="76970" y="22431"/>
                  <a:pt x="78561" y="28001"/>
                  <a:pt x="78561" y="33932"/>
                </a:cubicBezTo>
                <a:cubicBezTo>
                  <a:pt x="78561" y="39430"/>
                  <a:pt x="77042" y="44494"/>
                  <a:pt x="74004" y="49123"/>
                </a:cubicBezTo>
                <a:cubicBezTo>
                  <a:pt x="70965" y="53753"/>
                  <a:pt x="66553" y="57369"/>
                  <a:pt x="60766" y="59973"/>
                </a:cubicBezTo>
                <a:cubicBezTo>
                  <a:pt x="68290" y="61853"/>
                  <a:pt x="74185" y="65543"/>
                  <a:pt x="78453" y="71041"/>
                </a:cubicBezTo>
                <a:cubicBezTo>
                  <a:pt x="82720" y="76538"/>
                  <a:pt x="84854" y="83483"/>
                  <a:pt x="84854" y="91873"/>
                </a:cubicBezTo>
                <a:cubicBezTo>
                  <a:pt x="84854" y="103158"/>
                  <a:pt x="80731" y="112742"/>
                  <a:pt x="72485" y="120626"/>
                </a:cubicBezTo>
                <a:cubicBezTo>
                  <a:pt x="64239" y="128511"/>
                  <a:pt x="53823" y="132453"/>
                  <a:pt x="41236" y="132453"/>
                </a:cubicBezTo>
                <a:cubicBezTo>
                  <a:pt x="29951" y="132453"/>
                  <a:pt x="20548" y="129053"/>
                  <a:pt x="13026" y="122254"/>
                </a:cubicBezTo>
                <a:cubicBezTo>
                  <a:pt x="5503" y="115454"/>
                  <a:pt x="1235" y="106702"/>
                  <a:pt x="223" y="95996"/>
                </a:cubicBezTo>
                <a:close/>
                <a:moveTo>
                  <a:pt x="103049" y="66266"/>
                </a:moveTo>
                <a:cubicBezTo>
                  <a:pt x="103049" y="51076"/>
                  <a:pt x="104604" y="38815"/>
                  <a:pt x="107714" y="29484"/>
                </a:cubicBezTo>
                <a:cubicBezTo>
                  <a:pt x="110824" y="20153"/>
                  <a:pt x="115490" y="12956"/>
                  <a:pt x="121711" y="7892"/>
                </a:cubicBezTo>
                <a:cubicBezTo>
                  <a:pt x="127932" y="2828"/>
                  <a:pt x="135744" y="296"/>
                  <a:pt x="145147" y="296"/>
                </a:cubicBezTo>
                <a:cubicBezTo>
                  <a:pt x="152091" y="296"/>
                  <a:pt x="158167" y="1707"/>
                  <a:pt x="163375" y="4528"/>
                </a:cubicBezTo>
                <a:cubicBezTo>
                  <a:pt x="168584" y="7349"/>
                  <a:pt x="172888" y="11364"/>
                  <a:pt x="176287" y="16572"/>
                </a:cubicBezTo>
                <a:cubicBezTo>
                  <a:pt x="179687" y="21780"/>
                  <a:pt x="182364" y="28182"/>
                  <a:pt x="184316" y="35777"/>
                </a:cubicBezTo>
                <a:cubicBezTo>
                  <a:pt x="186270" y="43372"/>
                  <a:pt x="187247" y="53535"/>
                  <a:pt x="187247" y="66266"/>
                </a:cubicBezTo>
                <a:cubicBezTo>
                  <a:pt x="187247" y="81457"/>
                  <a:pt x="185691" y="93718"/>
                  <a:pt x="182580" y="103049"/>
                </a:cubicBezTo>
                <a:cubicBezTo>
                  <a:pt x="179470" y="112380"/>
                  <a:pt x="174805" y="119577"/>
                  <a:pt x="168584" y="124641"/>
                </a:cubicBezTo>
                <a:cubicBezTo>
                  <a:pt x="162363" y="129704"/>
                  <a:pt x="154550" y="132235"/>
                  <a:pt x="145147" y="132235"/>
                </a:cubicBezTo>
                <a:cubicBezTo>
                  <a:pt x="132706" y="132235"/>
                  <a:pt x="122868" y="127751"/>
                  <a:pt x="115634" y="118782"/>
                </a:cubicBezTo>
                <a:cubicBezTo>
                  <a:pt x="107244" y="108076"/>
                  <a:pt x="103049" y="90570"/>
                  <a:pt x="103049" y="66266"/>
                </a:cubicBezTo>
                <a:close/>
                <a:moveTo>
                  <a:pt x="119323" y="66266"/>
                </a:moveTo>
                <a:cubicBezTo>
                  <a:pt x="119323" y="87532"/>
                  <a:pt x="121783" y="101674"/>
                  <a:pt x="126702" y="108690"/>
                </a:cubicBezTo>
                <a:cubicBezTo>
                  <a:pt x="131620" y="115708"/>
                  <a:pt x="137769" y="119216"/>
                  <a:pt x="145147" y="119216"/>
                </a:cubicBezTo>
                <a:cubicBezTo>
                  <a:pt x="152381" y="119216"/>
                  <a:pt x="158493" y="115708"/>
                  <a:pt x="163484" y="108690"/>
                </a:cubicBezTo>
                <a:cubicBezTo>
                  <a:pt x="168475" y="101674"/>
                  <a:pt x="170971" y="87532"/>
                  <a:pt x="170971" y="66266"/>
                </a:cubicBezTo>
                <a:cubicBezTo>
                  <a:pt x="170971" y="45000"/>
                  <a:pt x="168475" y="30895"/>
                  <a:pt x="163484" y="23951"/>
                </a:cubicBezTo>
                <a:cubicBezTo>
                  <a:pt x="158493" y="17007"/>
                  <a:pt x="152309" y="13535"/>
                  <a:pt x="144930" y="13535"/>
                </a:cubicBezTo>
                <a:cubicBezTo>
                  <a:pt x="137696" y="13535"/>
                  <a:pt x="131837" y="16572"/>
                  <a:pt x="127353" y="22648"/>
                </a:cubicBezTo>
                <a:cubicBezTo>
                  <a:pt x="122000" y="30605"/>
                  <a:pt x="119323" y="45144"/>
                  <a:pt x="119323" y="66266"/>
                </a:cubicBezTo>
                <a:close/>
              </a:path>
            </a:pathLst>
          </a:custGeom>
          <a:solidFill>
            <a:srgbClr val="262626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CC1D237-29AF-4966-826D-D72A02385206}"/>
              </a:ext>
            </a:extLst>
          </p:cNvPr>
          <p:cNvSpPr/>
          <p:nvPr/>
        </p:nvSpPr>
        <p:spPr>
          <a:xfrm>
            <a:off x="6858948" y="5910788"/>
            <a:ext cx="192232" cy="131938"/>
          </a:xfrm>
          <a:custGeom>
            <a:avLst/>
            <a:gdLst>
              <a:gd name="connsiteX0" fmla="*/ 56266 w 192232"/>
              <a:gd name="connsiteY0" fmla="*/ 130066 h 131938"/>
              <a:gd name="connsiteX1" fmla="*/ 56266 w 192232"/>
              <a:gd name="connsiteY1" fmla="*/ 99034 h 131938"/>
              <a:gd name="connsiteX2" fmla="*/ 280 w 192232"/>
              <a:gd name="connsiteY2" fmla="*/ 99034 h 131938"/>
              <a:gd name="connsiteX3" fmla="*/ 280 w 192232"/>
              <a:gd name="connsiteY3" fmla="*/ 84496 h 131938"/>
              <a:gd name="connsiteX4" fmla="*/ 59087 w 192232"/>
              <a:gd name="connsiteY4" fmla="*/ 731 h 131938"/>
              <a:gd name="connsiteX5" fmla="*/ 72109 w 192232"/>
              <a:gd name="connsiteY5" fmla="*/ 731 h 131938"/>
              <a:gd name="connsiteX6" fmla="*/ 72109 w 192232"/>
              <a:gd name="connsiteY6" fmla="*/ 84496 h 131938"/>
              <a:gd name="connsiteX7" fmla="*/ 89686 w 192232"/>
              <a:gd name="connsiteY7" fmla="*/ 84496 h 131938"/>
              <a:gd name="connsiteX8" fmla="*/ 89686 w 192232"/>
              <a:gd name="connsiteY8" fmla="*/ 99034 h 131938"/>
              <a:gd name="connsiteX9" fmla="*/ 72109 w 192232"/>
              <a:gd name="connsiteY9" fmla="*/ 99034 h 131938"/>
              <a:gd name="connsiteX10" fmla="*/ 72109 w 192232"/>
              <a:gd name="connsiteY10" fmla="*/ 130066 h 131938"/>
              <a:gd name="connsiteX11" fmla="*/ 56266 w 192232"/>
              <a:gd name="connsiteY11" fmla="*/ 130066 h 131938"/>
              <a:gd name="connsiteX12" fmla="*/ 56266 w 192232"/>
              <a:gd name="connsiteY12" fmla="*/ 84496 h 131938"/>
              <a:gd name="connsiteX13" fmla="*/ 56266 w 192232"/>
              <a:gd name="connsiteY13" fmla="*/ 26337 h 131938"/>
              <a:gd name="connsiteX14" fmla="*/ 15686 w 192232"/>
              <a:gd name="connsiteY14" fmla="*/ 84496 h 131938"/>
              <a:gd name="connsiteX15" fmla="*/ 56266 w 192232"/>
              <a:gd name="connsiteY15" fmla="*/ 84496 h 131938"/>
              <a:gd name="connsiteX16" fmla="*/ 108314 w 192232"/>
              <a:gd name="connsiteY16" fmla="*/ 66266 h 131938"/>
              <a:gd name="connsiteX17" fmla="*/ 112979 w 192232"/>
              <a:gd name="connsiteY17" fmla="*/ 29484 h 131938"/>
              <a:gd name="connsiteX18" fmla="*/ 126976 w 192232"/>
              <a:gd name="connsiteY18" fmla="*/ 7892 h 131938"/>
              <a:gd name="connsiteX19" fmla="*/ 150412 w 192232"/>
              <a:gd name="connsiteY19" fmla="*/ 296 h 131938"/>
              <a:gd name="connsiteX20" fmla="*/ 168641 w 192232"/>
              <a:gd name="connsiteY20" fmla="*/ 4528 h 131938"/>
              <a:gd name="connsiteX21" fmla="*/ 181553 w 192232"/>
              <a:gd name="connsiteY21" fmla="*/ 16572 h 131938"/>
              <a:gd name="connsiteX22" fmla="*/ 189581 w 192232"/>
              <a:gd name="connsiteY22" fmla="*/ 35777 h 131938"/>
              <a:gd name="connsiteX23" fmla="*/ 192512 w 192232"/>
              <a:gd name="connsiteY23" fmla="*/ 66266 h 131938"/>
              <a:gd name="connsiteX24" fmla="*/ 187845 w 192232"/>
              <a:gd name="connsiteY24" fmla="*/ 103049 h 131938"/>
              <a:gd name="connsiteX25" fmla="*/ 173849 w 192232"/>
              <a:gd name="connsiteY25" fmla="*/ 124641 h 131938"/>
              <a:gd name="connsiteX26" fmla="*/ 150412 w 192232"/>
              <a:gd name="connsiteY26" fmla="*/ 132235 h 131938"/>
              <a:gd name="connsiteX27" fmla="*/ 120900 w 192232"/>
              <a:gd name="connsiteY27" fmla="*/ 118782 h 131938"/>
              <a:gd name="connsiteX28" fmla="*/ 108314 w 192232"/>
              <a:gd name="connsiteY28" fmla="*/ 66266 h 131938"/>
              <a:gd name="connsiteX29" fmla="*/ 124588 w 192232"/>
              <a:gd name="connsiteY29" fmla="*/ 66266 h 131938"/>
              <a:gd name="connsiteX30" fmla="*/ 131967 w 192232"/>
              <a:gd name="connsiteY30" fmla="*/ 108690 h 131938"/>
              <a:gd name="connsiteX31" fmla="*/ 150412 w 192232"/>
              <a:gd name="connsiteY31" fmla="*/ 119216 h 131938"/>
              <a:gd name="connsiteX32" fmla="*/ 168749 w 192232"/>
              <a:gd name="connsiteY32" fmla="*/ 108690 h 131938"/>
              <a:gd name="connsiteX33" fmla="*/ 176236 w 192232"/>
              <a:gd name="connsiteY33" fmla="*/ 66266 h 131938"/>
              <a:gd name="connsiteX34" fmla="*/ 168749 w 192232"/>
              <a:gd name="connsiteY34" fmla="*/ 23951 h 131938"/>
              <a:gd name="connsiteX35" fmla="*/ 150196 w 192232"/>
              <a:gd name="connsiteY35" fmla="*/ 13535 h 131938"/>
              <a:gd name="connsiteX36" fmla="*/ 132619 w 192232"/>
              <a:gd name="connsiteY36" fmla="*/ 22648 h 131938"/>
              <a:gd name="connsiteX37" fmla="*/ 124588 w 192232"/>
              <a:gd name="connsiteY37" fmla="*/ 66266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2232" h="131938">
                <a:moveTo>
                  <a:pt x="56266" y="130066"/>
                </a:moveTo>
                <a:lnTo>
                  <a:pt x="56266" y="99034"/>
                </a:lnTo>
                <a:lnTo>
                  <a:pt x="280" y="99034"/>
                </a:lnTo>
                <a:lnTo>
                  <a:pt x="280" y="84496"/>
                </a:lnTo>
                <a:lnTo>
                  <a:pt x="59087" y="731"/>
                </a:lnTo>
                <a:lnTo>
                  <a:pt x="72109" y="731"/>
                </a:lnTo>
                <a:lnTo>
                  <a:pt x="72109" y="84496"/>
                </a:lnTo>
                <a:lnTo>
                  <a:pt x="89686" y="84496"/>
                </a:lnTo>
                <a:lnTo>
                  <a:pt x="89686" y="99034"/>
                </a:lnTo>
                <a:lnTo>
                  <a:pt x="72109" y="99034"/>
                </a:lnTo>
                <a:lnTo>
                  <a:pt x="72109" y="130066"/>
                </a:lnTo>
                <a:lnTo>
                  <a:pt x="56266" y="130066"/>
                </a:lnTo>
                <a:close/>
                <a:moveTo>
                  <a:pt x="56266" y="84496"/>
                </a:moveTo>
                <a:lnTo>
                  <a:pt x="56266" y="26337"/>
                </a:lnTo>
                <a:lnTo>
                  <a:pt x="15686" y="84496"/>
                </a:lnTo>
                <a:lnTo>
                  <a:pt x="56266" y="84496"/>
                </a:lnTo>
                <a:close/>
                <a:moveTo>
                  <a:pt x="108314" y="66266"/>
                </a:moveTo>
                <a:cubicBezTo>
                  <a:pt x="108314" y="51076"/>
                  <a:pt x="109869" y="38815"/>
                  <a:pt x="112979" y="29484"/>
                </a:cubicBezTo>
                <a:cubicBezTo>
                  <a:pt x="116089" y="20153"/>
                  <a:pt x="120755" y="12956"/>
                  <a:pt x="126976" y="7892"/>
                </a:cubicBezTo>
                <a:cubicBezTo>
                  <a:pt x="133197" y="2828"/>
                  <a:pt x="141009" y="296"/>
                  <a:pt x="150412" y="296"/>
                </a:cubicBezTo>
                <a:cubicBezTo>
                  <a:pt x="157356" y="296"/>
                  <a:pt x="163433" y="1707"/>
                  <a:pt x="168641" y="4528"/>
                </a:cubicBezTo>
                <a:cubicBezTo>
                  <a:pt x="173849" y="7349"/>
                  <a:pt x="178153" y="11364"/>
                  <a:pt x="181553" y="16572"/>
                </a:cubicBezTo>
                <a:cubicBezTo>
                  <a:pt x="184952" y="21780"/>
                  <a:pt x="187629" y="28182"/>
                  <a:pt x="189581" y="35777"/>
                </a:cubicBezTo>
                <a:cubicBezTo>
                  <a:pt x="191535" y="43372"/>
                  <a:pt x="192512" y="53535"/>
                  <a:pt x="192512" y="66266"/>
                </a:cubicBezTo>
                <a:cubicBezTo>
                  <a:pt x="192512" y="81457"/>
                  <a:pt x="190956" y="93718"/>
                  <a:pt x="187845" y="103049"/>
                </a:cubicBezTo>
                <a:cubicBezTo>
                  <a:pt x="184735" y="112380"/>
                  <a:pt x="180070" y="119577"/>
                  <a:pt x="173849" y="124641"/>
                </a:cubicBezTo>
                <a:cubicBezTo>
                  <a:pt x="167628" y="129704"/>
                  <a:pt x="159816" y="132235"/>
                  <a:pt x="150412" y="132235"/>
                </a:cubicBezTo>
                <a:cubicBezTo>
                  <a:pt x="137971" y="132235"/>
                  <a:pt x="128134" y="127751"/>
                  <a:pt x="120900" y="118782"/>
                </a:cubicBezTo>
                <a:cubicBezTo>
                  <a:pt x="112509" y="108076"/>
                  <a:pt x="108314" y="90570"/>
                  <a:pt x="108314" y="66266"/>
                </a:cubicBezTo>
                <a:close/>
                <a:moveTo>
                  <a:pt x="124588" y="66266"/>
                </a:moveTo>
                <a:cubicBezTo>
                  <a:pt x="124588" y="87532"/>
                  <a:pt x="127048" y="101674"/>
                  <a:pt x="131967" y="108690"/>
                </a:cubicBezTo>
                <a:cubicBezTo>
                  <a:pt x="136886" y="115708"/>
                  <a:pt x="143034" y="119216"/>
                  <a:pt x="150412" y="119216"/>
                </a:cubicBezTo>
                <a:cubicBezTo>
                  <a:pt x="157646" y="119216"/>
                  <a:pt x="163758" y="115708"/>
                  <a:pt x="168749" y="108690"/>
                </a:cubicBezTo>
                <a:cubicBezTo>
                  <a:pt x="173740" y="101674"/>
                  <a:pt x="176236" y="87532"/>
                  <a:pt x="176236" y="66266"/>
                </a:cubicBezTo>
                <a:cubicBezTo>
                  <a:pt x="176236" y="45000"/>
                  <a:pt x="173740" y="30895"/>
                  <a:pt x="168749" y="23951"/>
                </a:cubicBezTo>
                <a:cubicBezTo>
                  <a:pt x="163758" y="17007"/>
                  <a:pt x="157574" y="13535"/>
                  <a:pt x="150196" y="13535"/>
                </a:cubicBezTo>
                <a:cubicBezTo>
                  <a:pt x="142962" y="13535"/>
                  <a:pt x="137103" y="16572"/>
                  <a:pt x="132619" y="22648"/>
                </a:cubicBezTo>
                <a:cubicBezTo>
                  <a:pt x="127265" y="30605"/>
                  <a:pt x="124588" y="45144"/>
                  <a:pt x="124588" y="66266"/>
                </a:cubicBezTo>
                <a:close/>
              </a:path>
            </a:pathLst>
          </a:custGeom>
          <a:solidFill>
            <a:srgbClr val="262626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32C2108-1AE3-4674-805F-545B72FE2BA4}"/>
              </a:ext>
            </a:extLst>
          </p:cNvPr>
          <p:cNvSpPr/>
          <p:nvPr/>
        </p:nvSpPr>
        <p:spPr>
          <a:xfrm>
            <a:off x="7657436" y="5910788"/>
            <a:ext cx="187023" cy="131938"/>
          </a:xfrm>
          <a:custGeom>
            <a:avLst/>
            <a:gdLst>
              <a:gd name="connsiteX0" fmla="*/ 337 w 187023"/>
              <a:gd name="connsiteY0" fmla="*/ 96213 h 131938"/>
              <a:gd name="connsiteX1" fmla="*/ 16829 w 187023"/>
              <a:gd name="connsiteY1" fmla="*/ 94694 h 131938"/>
              <a:gd name="connsiteX2" fmla="*/ 25509 w 187023"/>
              <a:gd name="connsiteY2" fmla="*/ 113139 h 131938"/>
              <a:gd name="connsiteX3" fmla="*/ 41784 w 187023"/>
              <a:gd name="connsiteY3" fmla="*/ 119216 h 131938"/>
              <a:gd name="connsiteX4" fmla="*/ 61207 w 187023"/>
              <a:gd name="connsiteY4" fmla="*/ 110536 h 131938"/>
              <a:gd name="connsiteX5" fmla="*/ 69127 w 187023"/>
              <a:gd name="connsiteY5" fmla="*/ 87750 h 131938"/>
              <a:gd name="connsiteX6" fmla="*/ 61532 w 187023"/>
              <a:gd name="connsiteY6" fmla="*/ 66266 h 131938"/>
              <a:gd name="connsiteX7" fmla="*/ 41567 w 187023"/>
              <a:gd name="connsiteY7" fmla="*/ 58455 h 131938"/>
              <a:gd name="connsiteX8" fmla="*/ 27570 w 187023"/>
              <a:gd name="connsiteY8" fmla="*/ 61927 h 131938"/>
              <a:gd name="connsiteX9" fmla="*/ 17914 w 187023"/>
              <a:gd name="connsiteY9" fmla="*/ 70824 h 131938"/>
              <a:gd name="connsiteX10" fmla="*/ 3158 w 187023"/>
              <a:gd name="connsiteY10" fmla="*/ 68871 h 131938"/>
              <a:gd name="connsiteX11" fmla="*/ 15527 w 187023"/>
              <a:gd name="connsiteY11" fmla="*/ 2684 h 131938"/>
              <a:gd name="connsiteX12" fmla="*/ 79760 w 187023"/>
              <a:gd name="connsiteY12" fmla="*/ 2684 h 131938"/>
              <a:gd name="connsiteX13" fmla="*/ 79760 w 187023"/>
              <a:gd name="connsiteY13" fmla="*/ 17657 h 131938"/>
              <a:gd name="connsiteX14" fmla="*/ 28330 w 187023"/>
              <a:gd name="connsiteY14" fmla="*/ 17657 h 131938"/>
              <a:gd name="connsiteX15" fmla="*/ 21386 w 187023"/>
              <a:gd name="connsiteY15" fmla="*/ 52377 h 131938"/>
              <a:gd name="connsiteX16" fmla="*/ 45691 w 187023"/>
              <a:gd name="connsiteY16" fmla="*/ 44349 h 131938"/>
              <a:gd name="connsiteX17" fmla="*/ 74227 w 187023"/>
              <a:gd name="connsiteY17" fmla="*/ 56068 h 131938"/>
              <a:gd name="connsiteX18" fmla="*/ 85836 w 187023"/>
              <a:gd name="connsiteY18" fmla="*/ 86232 h 131938"/>
              <a:gd name="connsiteX19" fmla="*/ 75638 w 187023"/>
              <a:gd name="connsiteY19" fmla="*/ 116611 h 131938"/>
              <a:gd name="connsiteX20" fmla="*/ 41784 w 187023"/>
              <a:gd name="connsiteY20" fmla="*/ 132235 h 131938"/>
              <a:gd name="connsiteX21" fmla="*/ 13031 w 187023"/>
              <a:gd name="connsiteY21" fmla="*/ 122362 h 131938"/>
              <a:gd name="connsiteX22" fmla="*/ 337 w 187023"/>
              <a:gd name="connsiteY22" fmla="*/ 96213 h 131938"/>
              <a:gd name="connsiteX23" fmla="*/ 103163 w 187023"/>
              <a:gd name="connsiteY23" fmla="*/ 66266 h 131938"/>
              <a:gd name="connsiteX24" fmla="*/ 107828 w 187023"/>
              <a:gd name="connsiteY24" fmla="*/ 29484 h 131938"/>
              <a:gd name="connsiteX25" fmla="*/ 121825 w 187023"/>
              <a:gd name="connsiteY25" fmla="*/ 7892 h 131938"/>
              <a:gd name="connsiteX26" fmla="*/ 145261 w 187023"/>
              <a:gd name="connsiteY26" fmla="*/ 296 h 131938"/>
              <a:gd name="connsiteX27" fmla="*/ 163490 w 187023"/>
              <a:gd name="connsiteY27" fmla="*/ 4528 h 131938"/>
              <a:gd name="connsiteX28" fmla="*/ 176402 w 187023"/>
              <a:gd name="connsiteY28" fmla="*/ 16572 h 131938"/>
              <a:gd name="connsiteX29" fmla="*/ 184430 w 187023"/>
              <a:gd name="connsiteY29" fmla="*/ 35777 h 131938"/>
              <a:gd name="connsiteX30" fmla="*/ 187361 w 187023"/>
              <a:gd name="connsiteY30" fmla="*/ 66266 h 131938"/>
              <a:gd name="connsiteX31" fmla="*/ 182694 w 187023"/>
              <a:gd name="connsiteY31" fmla="*/ 103049 h 131938"/>
              <a:gd name="connsiteX32" fmla="*/ 168698 w 187023"/>
              <a:gd name="connsiteY32" fmla="*/ 124641 h 131938"/>
              <a:gd name="connsiteX33" fmla="*/ 145261 w 187023"/>
              <a:gd name="connsiteY33" fmla="*/ 132235 h 131938"/>
              <a:gd name="connsiteX34" fmla="*/ 115749 w 187023"/>
              <a:gd name="connsiteY34" fmla="*/ 118782 h 131938"/>
              <a:gd name="connsiteX35" fmla="*/ 103163 w 187023"/>
              <a:gd name="connsiteY35" fmla="*/ 66266 h 131938"/>
              <a:gd name="connsiteX36" fmla="*/ 119437 w 187023"/>
              <a:gd name="connsiteY36" fmla="*/ 66266 h 131938"/>
              <a:gd name="connsiteX37" fmla="*/ 126816 w 187023"/>
              <a:gd name="connsiteY37" fmla="*/ 108690 h 131938"/>
              <a:gd name="connsiteX38" fmla="*/ 145261 w 187023"/>
              <a:gd name="connsiteY38" fmla="*/ 119216 h 131938"/>
              <a:gd name="connsiteX39" fmla="*/ 163598 w 187023"/>
              <a:gd name="connsiteY39" fmla="*/ 108690 h 131938"/>
              <a:gd name="connsiteX40" fmla="*/ 171085 w 187023"/>
              <a:gd name="connsiteY40" fmla="*/ 66266 h 131938"/>
              <a:gd name="connsiteX41" fmla="*/ 163598 w 187023"/>
              <a:gd name="connsiteY41" fmla="*/ 23951 h 131938"/>
              <a:gd name="connsiteX42" fmla="*/ 145045 w 187023"/>
              <a:gd name="connsiteY42" fmla="*/ 13535 h 131938"/>
              <a:gd name="connsiteX43" fmla="*/ 127468 w 187023"/>
              <a:gd name="connsiteY43" fmla="*/ 22648 h 131938"/>
              <a:gd name="connsiteX44" fmla="*/ 119437 w 187023"/>
              <a:gd name="connsiteY44" fmla="*/ 66266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7023" h="131938">
                <a:moveTo>
                  <a:pt x="337" y="96213"/>
                </a:moveTo>
                <a:lnTo>
                  <a:pt x="16829" y="94694"/>
                </a:lnTo>
                <a:cubicBezTo>
                  <a:pt x="18131" y="102941"/>
                  <a:pt x="21024" y="109089"/>
                  <a:pt x="25509" y="113139"/>
                </a:cubicBezTo>
                <a:cubicBezTo>
                  <a:pt x="29994" y="117190"/>
                  <a:pt x="35419" y="119216"/>
                  <a:pt x="41784" y="119216"/>
                </a:cubicBezTo>
                <a:cubicBezTo>
                  <a:pt x="49452" y="119216"/>
                  <a:pt x="55926" y="116323"/>
                  <a:pt x="61207" y="110536"/>
                </a:cubicBezTo>
                <a:cubicBezTo>
                  <a:pt x="66487" y="104749"/>
                  <a:pt x="69127" y="97154"/>
                  <a:pt x="69127" y="87750"/>
                </a:cubicBezTo>
                <a:cubicBezTo>
                  <a:pt x="69127" y="78636"/>
                  <a:pt x="66595" y="71475"/>
                  <a:pt x="61532" y="66266"/>
                </a:cubicBezTo>
                <a:cubicBezTo>
                  <a:pt x="56468" y="61059"/>
                  <a:pt x="49813" y="58455"/>
                  <a:pt x="41567" y="58455"/>
                </a:cubicBezTo>
                <a:cubicBezTo>
                  <a:pt x="36359" y="58455"/>
                  <a:pt x="31693" y="59612"/>
                  <a:pt x="27570" y="61927"/>
                </a:cubicBezTo>
                <a:cubicBezTo>
                  <a:pt x="23447" y="64242"/>
                  <a:pt x="20229" y="67207"/>
                  <a:pt x="17914" y="70824"/>
                </a:cubicBezTo>
                <a:lnTo>
                  <a:pt x="3158" y="68871"/>
                </a:lnTo>
                <a:lnTo>
                  <a:pt x="15527" y="2684"/>
                </a:lnTo>
                <a:lnTo>
                  <a:pt x="79760" y="2684"/>
                </a:lnTo>
                <a:lnTo>
                  <a:pt x="79760" y="17657"/>
                </a:lnTo>
                <a:lnTo>
                  <a:pt x="28330" y="17657"/>
                </a:lnTo>
                <a:lnTo>
                  <a:pt x="21386" y="52377"/>
                </a:lnTo>
                <a:cubicBezTo>
                  <a:pt x="29053" y="47025"/>
                  <a:pt x="37155" y="44349"/>
                  <a:pt x="45691" y="44349"/>
                </a:cubicBezTo>
                <a:cubicBezTo>
                  <a:pt x="56974" y="44349"/>
                  <a:pt x="66486" y="48255"/>
                  <a:pt x="74227" y="56068"/>
                </a:cubicBezTo>
                <a:cubicBezTo>
                  <a:pt x="81966" y="63879"/>
                  <a:pt x="85836" y="73934"/>
                  <a:pt x="85836" y="86232"/>
                </a:cubicBezTo>
                <a:cubicBezTo>
                  <a:pt x="85836" y="97950"/>
                  <a:pt x="82437" y="108076"/>
                  <a:pt x="75638" y="116611"/>
                </a:cubicBezTo>
                <a:cubicBezTo>
                  <a:pt x="67391" y="127027"/>
                  <a:pt x="56106" y="132235"/>
                  <a:pt x="41784" y="132235"/>
                </a:cubicBezTo>
                <a:cubicBezTo>
                  <a:pt x="30066" y="132235"/>
                  <a:pt x="20481" y="128944"/>
                  <a:pt x="13031" y="122362"/>
                </a:cubicBezTo>
                <a:cubicBezTo>
                  <a:pt x="5580" y="115780"/>
                  <a:pt x="1349" y="107064"/>
                  <a:pt x="337" y="96213"/>
                </a:cubicBezTo>
                <a:close/>
                <a:moveTo>
                  <a:pt x="103163" y="66266"/>
                </a:moveTo>
                <a:cubicBezTo>
                  <a:pt x="103163" y="51076"/>
                  <a:pt x="104718" y="38815"/>
                  <a:pt x="107828" y="29484"/>
                </a:cubicBezTo>
                <a:cubicBezTo>
                  <a:pt x="110938" y="20153"/>
                  <a:pt x="115604" y="12956"/>
                  <a:pt x="121825" y="7892"/>
                </a:cubicBezTo>
                <a:cubicBezTo>
                  <a:pt x="128046" y="2828"/>
                  <a:pt x="135858" y="296"/>
                  <a:pt x="145261" y="296"/>
                </a:cubicBezTo>
                <a:cubicBezTo>
                  <a:pt x="152205" y="296"/>
                  <a:pt x="158282" y="1707"/>
                  <a:pt x="163490" y="4528"/>
                </a:cubicBezTo>
                <a:cubicBezTo>
                  <a:pt x="168698" y="7349"/>
                  <a:pt x="173002" y="11364"/>
                  <a:pt x="176402" y="16572"/>
                </a:cubicBezTo>
                <a:cubicBezTo>
                  <a:pt x="179801" y="21780"/>
                  <a:pt x="182478" y="28182"/>
                  <a:pt x="184430" y="35777"/>
                </a:cubicBezTo>
                <a:cubicBezTo>
                  <a:pt x="186384" y="43372"/>
                  <a:pt x="187361" y="53535"/>
                  <a:pt x="187361" y="66266"/>
                </a:cubicBezTo>
                <a:cubicBezTo>
                  <a:pt x="187361" y="81457"/>
                  <a:pt x="185805" y="93718"/>
                  <a:pt x="182694" y="103049"/>
                </a:cubicBezTo>
                <a:cubicBezTo>
                  <a:pt x="179584" y="112380"/>
                  <a:pt x="174919" y="119577"/>
                  <a:pt x="168698" y="124641"/>
                </a:cubicBezTo>
                <a:cubicBezTo>
                  <a:pt x="162477" y="129704"/>
                  <a:pt x="154665" y="132235"/>
                  <a:pt x="145261" y="132235"/>
                </a:cubicBezTo>
                <a:cubicBezTo>
                  <a:pt x="132820" y="132235"/>
                  <a:pt x="122983" y="127751"/>
                  <a:pt x="115749" y="118782"/>
                </a:cubicBezTo>
                <a:cubicBezTo>
                  <a:pt x="107358" y="108076"/>
                  <a:pt x="103163" y="90570"/>
                  <a:pt x="103163" y="66266"/>
                </a:cubicBezTo>
                <a:close/>
                <a:moveTo>
                  <a:pt x="119437" y="66266"/>
                </a:moveTo>
                <a:cubicBezTo>
                  <a:pt x="119437" y="87532"/>
                  <a:pt x="121897" y="101674"/>
                  <a:pt x="126816" y="108690"/>
                </a:cubicBezTo>
                <a:cubicBezTo>
                  <a:pt x="131735" y="115708"/>
                  <a:pt x="137883" y="119216"/>
                  <a:pt x="145261" y="119216"/>
                </a:cubicBezTo>
                <a:cubicBezTo>
                  <a:pt x="152495" y="119216"/>
                  <a:pt x="158607" y="115708"/>
                  <a:pt x="163598" y="108690"/>
                </a:cubicBezTo>
                <a:cubicBezTo>
                  <a:pt x="168589" y="101674"/>
                  <a:pt x="171085" y="87532"/>
                  <a:pt x="171085" y="66266"/>
                </a:cubicBezTo>
                <a:cubicBezTo>
                  <a:pt x="171085" y="45000"/>
                  <a:pt x="168589" y="30895"/>
                  <a:pt x="163598" y="23951"/>
                </a:cubicBezTo>
                <a:cubicBezTo>
                  <a:pt x="158607" y="17007"/>
                  <a:pt x="152423" y="13535"/>
                  <a:pt x="145045" y="13535"/>
                </a:cubicBezTo>
                <a:cubicBezTo>
                  <a:pt x="137811" y="13535"/>
                  <a:pt x="131952" y="16572"/>
                  <a:pt x="127468" y="22648"/>
                </a:cubicBezTo>
                <a:cubicBezTo>
                  <a:pt x="122114" y="30605"/>
                  <a:pt x="119437" y="45144"/>
                  <a:pt x="119437" y="66266"/>
                </a:cubicBezTo>
                <a:close/>
              </a:path>
            </a:pathLst>
          </a:custGeom>
          <a:solidFill>
            <a:srgbClr val="262626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BADDDF-35AE-4504-AFDB-D41426283D00}"/>
              </a:ext>
            </a:extLst>
          </p:cNvPr>
          <p:cNvSpPr/>
          <p:nvPr/>
        </p:nvSpPr>
        <p:spPr>
          <a:xfrm>
            <a:off x="8449849" y="5910788"/>
            <a:ext cx="187892" cy="131938"/>
          </a:xfrm>
          <a:custGeom>
            <a:avLst/>
            <a:gdLst>
              <a:gd name="connsiteX0" fmla="*/ 83507 w 187892"/>
              <a:gd name="connsiteY0" fmla="*/ 32414 h 131938"/>
              <a:gd name="connsiteX1" fmla="*/ 67665 w 187892"/>
              <a:gd name="connsiteY1" fmla="*/ 33716 h 131938"/>
              <a:gd name="connsiteX2" fmla="*/ 61805 w 187892"/>
              <a:gd name="connsiteY2" fmla="*/ 20044 h 131938"/>
              <a:gd name="connsiteX3" fmla="*/ 45964 w 187892"/>
              <a:gd name="connsiteY3" fmla="*/ 13318 h 131938"/>
              <a:gd name="connsiteX4" fmla="*/ 32511 w 187892"/>
              <a:gd name="connsiteY4" fmla="*/ 17657 h 131938"/>
              <a:gd name="connsiteX5" fmla="*/ 20792 w 187892"/>
              <a:gd name="connsiteY5" fmla="*/ 33499 h 131938"/>
              <a:gd name="connsiteX6" fmla="*/ 16235 w 187892"/>
              <a:gd name="connsiteY6" fmla="*/ 63445 h 131938"/>
              <a:gd name="connsiteX7" fmla="*/ 30232 w 187892"/>
              <a:gd name="connsiteY7" fmla="*/ 50533 h 131938"/>
              <a:gd name="connsiteX8" fmla="*/ 47700 w 187892"/>
              <a:gd name="connsiteY8" fmla="*/ 46303 h 131938"/>
              <a:gd name="connsiteX9" fmla="*/ 74717 w 187892"/>
              <a:gd name="connsiteY9" fmla="*/ 57912 h 131938"/>
              <a:gd name="connsiteX10" fmla="*/ 85893 w 187892"/>
              <a:gd name="connsiteY10" fmla="*/ 88184 h 131938"/>
              <a:gd name="connsiteX11" fmla="*/ 80577 w 187892"/>
              <a:gd name="connsiteY11" fmla="*/ 110753 h 131938"/>
              <a:gd name="connsiteX12" fmla="*/ 66147 w 187892"/>
              <a:gd name="connsiteY12" fmla="*/ 126702 h 131938"/>
              <a:gd name="connsiteX13" fmla="*/ 45314 w 187892"/>
              <a:gd name="connsiteY13" fmla="*/ 132235 h 131938"/>
              <a:gd name="connsiteX14" fmla="*/ 12980 w 187892"/>
              <a:gd name="connsiteY14" fmla="*/ 117697 h 131938"/>
              <a:gd name="connsiteX15" fmla="*/ 394 w 187892"/>
              <a:gd name="connsiteY15" fmla="*/ 69521 h 131938"/>
              <a:gd name="connsiteX16" fmla="*/ 14282 w 187892"/>
              <a:gd name="connsiteY16" fmla="*/ 15054 h 131938"/>
              <a:gd name="connsiteX17" fmla="*/ 46832 w 187892"/>
              <a:gd name="connsiteY17" fmla="*/ 296 h 131938"/>
              <a:gd name="connsiteX18" fmla="*/ 71788 w 187892"/>
              <a:gd name="connsiteY18" fmla="*/ 8868 h 131938"/>
              <a:gd name="connsiteX19" fmla="*/ 83507 w 187892"/>
              <a:gd name="connsiteY19" fmla="*/ 32414 h 131938"/>
              <a:gd name="connsiteX20" fmla="*/ 18622 w 187892"/>
              <a:gd name="connsiteY20" fmla="*/ 88184 h 131938"/>
              <a:gd name="connsiteX21" fmla="*/ 22094 w 187892"/>
              <a:gd name="connsiteY21" fmla="*/ 103917 h 131938"/>
              <a:gd name="connsiteX22" fmla="*/ 31859 w 187892"/>
              <a:gd name="connsiteY22" fmla="*/ 115309 h 131938"/>
              <a:gd name="connsiteX23" fmla="*/ 45096 w 187892"/>
              <a:gd name="connsiteY23" fmla="*/ 119216 h 131938"/>
              <a:gd name="connsiteX24" fmla="*/ 62348 w 187892"/>
              <a:gd name="connsiteY24" fmla="*/ 111078 h 131938"/>
              <a:gd name="connsiteX25" fmla="*/ 69619 w 187892"/>
              <a:gd name="connsiteY25" fmla="*/ 89052 h 131938"/>
              <a:gd name="connsiteX26" fmla="*/ 62457 w 187892"/>
              <a:gd name="connsiteY26" fmla="*/ 67893 h 131938"/>
              <a:gd name="connsiteX27" fmla="*/ 44445 w 187892"/>
              <a:gd name="connsiteY27" fmla="*/ 60191 h 131938"/>
              <a:gd name="connsiteX28" fmla="*/ 26108 w 187892"/>
              <a:gd name="connsiteY28" fmla="*/ 67893 h 131938"/>
              <a:gd name="connsiteX29" fmla="*/ 18622 w 187892"/>
              <a:gd name="connsiteY29" fmla="*/ 88184 h 131938"/>
              <a:gd name="connsiteX30" fmla="*/ 104088 w 187892"/>
              <a:gd name="connsiteY30" fmla="*/ 66266 h 131938"/>
              <a:gd name="connsiteX31" fmla="*/ 108753 w 187892"/>
              <a:gd name="connsiteY31" fmla="*/ 29484 h 131938"/>
              <a:gd name="connsiteX32" fmla="*/ 122750 w 187892"/>
              <a:gd name="connsiteY32" fmla="*/ 7892 h 131938"/>
              <a:gd name="connsiteX33" fmla="*/ 146186 w 187892"/>
              <a:gd name="connsiteY33" fmla="*/ 296 h 131938"/>
              <a:gd name="connsiteX34" fmla="*/ 164415 w 187892"/>
              <a:gd name="connsiteY34" fmla="*/ 4528 h 131938"/>
              <a:gd name="connsiteX35" fmla="*/ 177327 w 187892"/>
              <a:gd name="connsiteY35" fmla="*/ 16572 h 131938"/>
              <a:gd name="connsiteX36" fmla="*/ 185356 w 187892"/>
              <a:gd name="connsiteY36" fmla="*/ 35777 h 131938"/>
              <a:gd name="connsiteX37" fmla="*/ 188286 w 187892"/>
              <a:gd name="connsiteY37" fmla="*/ 66266 h 131938"/>
              <a:gd name="connsiteX38" fmla="*/ 183620 w 187892"/>
              <a:gd name="connsiteY38" fmla="*/ 103049 h 131938"/>
              <a:gd name="connsiteX39" fmla="*/ 169623 w 187892"/>
              <a:gd name="connsiteY39" fmla="*/ 124641 h 131938"/>
              <a:gd name="connsiteX40" fmla="*/ 146186 w 187892"/>
              <a:gd name="connsiteY40" fmla="*/ 132235 h 131938"/>
              <a:gd name="connsiteX41" fmla="*/ 116674 w 187892"/>
              <a:gd name="connsiteY41" fmla="*/ 118782 h 131938"/>
              <a:gd name="connsiteX42" fmla="*/ 104088 w 187892"/>
              <a:gd name="connsiteY42" fmla="*/ 66266 h 131938"/>
              <a:gd name="connsiteX43" fmla="*/ 120363 w 187892"/>
              <a:gd name="connsiteY43" fmla="*/ 66266 h 131938"/>
              <a:gd name="connsiteX44" fmla="*/ 127741 w 187892"/>
              <a:gd name="connsiteY44" fmla="*/ 108690 h 131938"/>
              <a:gd name="connsiteX45" fmla="*/ 146186 w 187892"/>
              <a:gd name="connsiteY45" fmla="*/ 119216 h 131938"/>
              <a:gd name="connsiteX46" fmla="*/ 164523 w 187892"/>
              <a:gd name="connsiteY46" fmla="*/ 108690 h 131938"/>
              <a:gd name="connsiteX47" fmla="*/ 172010 w 187892"/>
              <a:gd name="connsiteY47" fmla="*/ 66266 h 131938"/>
              <a:gd name="connsiteX48" fmla="*/ 164523 w 187892"/>
              <a:gd name="connsiteY48" fmla="*/ 23951 h 131938"/>
              <a:gd name="connsiteX49" fmla="*/ 145970 w 187892"/>
              <a:gd name="connsiteY49" fmla="*/ 13535 h 131938"/>
              <a:gd name="connsiteX50" fmla="*/ 128393 w 187892"/>
              <a:gd name="connsiteY50" fmla="*/ 22648 h 131938"/>
              <a:gd name="connsiteX51" fmla="*/ 120363 w 187892"/>
              <a:gd name="connsiteY51" fmla="*/ 66266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87892" h="131938">
                <a:moveTo>
                  <a:pt x="83507" y="32414"/>
                </a:moveTo>
                <a:lnTo>
                  <a:pt x="67665" y="33716"/>
                </a:lnTo>
                <a:cubicBezTo>
                  <a:pt x="66363" y="27495"/>
                  <a:pt x="64410" y="22937"/>
                  <a:pt x="61805" y="20044"/>
                </a:cubicBezTo>
                <a:cubicBezTo>
                  <a:pt x="57466" y="15560"/>
                  <a:pt x="52185" y="13318"/>
                  <a:pt x="45964" y="13318"/>
                </a:cubicBezTo>
                <a:cubicBezTo>
                  <a:pt x="40902" y="13318"/>
                  <a:pt x="36417" y="14764"/>
                  <a:pt x="32511" y="17657"/>
                </a:cubicBezTo>
                <a:cubicBezTo>
                  <a:pt x="27591" y="21274"/>
                  <a:pt x="23685" y="26555"/>
                  <a:pt x="20792" y="33499"/>
                </a:cubicBezTo>
                <a:cubicBezTo>
                  <a:pt x="17898" y="40443"/>
                  <a:pt x="16379" y="50425"/>
                  <a:pt x="16235" y="63445"/>
                </a:cubicBezTo>
                <a:cubicBezTo>
                  <a:pt x="19996" y="57658"/>
                  <a:pt x="24661" y="53354"/>
                  <a:pt x="30232" y="50533"/>
                </a:cubicBezTo>
                <a:cubicBezTo>
                  <a:pt x="35802" y="47713"/>
                  <a:pt x="41625" y="46303"/>
                  <a:pt x="47700" y="46303"/>
                </a:cubicBezTo>
                <a:cubicBezTo>
                  <a:pt x="58261" y="46303"/>
                  <a:pt x="67267" y="50172"/>
                  <a:pt x="74717" y="57912"/>
                </a:cubicBezTo>
                <a:cubicBezTo>
                  <a:pt x="82168" y="65651"/>
                  <a:pt x="85893" y="75742"/>
                  <a:pt x="85893" y="88184"/>
                </a:cubicBezTo>
                <a:cubicBezTo>
                  <a:pt x="85893" y="96286"/>
                  <a:pt x="84121" y="103809"/>
                  <a:pt x="80577" y="110753"/>
                </a:cubicBezTo>
                <a:cubicBezTo>
                  <a:pt x="77032" y="117697"/>
                  <a:pt x="72222" y="123013"/>
                  <a:pt x="66147" y="126702"/>
                </a:cubicBezTo>
                <a:cubicBezTo>
                  <a:pt x="60070" y="130391"/>
                  <a:pt x="53126" y="132235"/>
                  <a:pt x="45314" y="132235"/>
                </a:cubicBezTo>
                <a:cubicBezTo>
                  <a:pt x="32149" y="132235"/>
                  <a:pt x="21371" y="127389"/>
                  <a:pt x="12980" y="117697"/>
                </a:cubicBezTo>
                <a:cubicBezTo>
                  <a:pt x="4589" y="108004"/>
                  <a:pt x="394" y="91945"/>
                  <a:pt x="394" y="69521"/>
                </a:cubicBezTo>
                <a:cubicBezTo>
                  <a:pt x="394" y="44638"/>
                  <a:pt x="5023" y="26482"/>
                  <a:pt x="14282" y="15054"/>
                </a:cubicBezTo>
                <a:cubicBezTo>
                  <a:pt x="22384" y="5216"/>
                  <a:pt x="33234" y="296"/>
                  <a:pt x="46832" y="296"/>
                </a:cubicBezTo>
                <a:cubicBezTo>
                  <a:pt x="56960" y="296"/>
                  <a:pt x="65278" y="3154"/>
                  <a:pt x="71788" y="8868"/>
                </a:cubicBezTo>
                <a:cubicBezTo>
                  <a:pt x="78298" y="14583"/>
                  <a:pt x="82204" y="22431"/>
                  <a:pt x="83507" y="32414"/>
                </a:cubicBezTo>
                <a:close/>
                <a:moveTo>
                  <a:pt x="18622" y="88184"/>
                </a:moveTo>
                <a:cubicBezTo>
                  <a:pt x="18622" y="93681"/>
                  <a:pt x="19780" y="98925"/>
                  <a:pt x="22094" y="103917"/>
                </a:cubicBezTo>
                <a:cubicBezTo>
                  <a:pt x="24409" y="108907"/>
                  <a:pt x="27664" y="112705"/>
                  <a:pt x="31859" y="115309"/>
                </a:cubicBezTo>
                <a:cubicBezTo>
                  <a:pt x="36055" y="117914"/>
                  <a:pt x="40467" y="119216"/>
                  <a:pt x="45096" y="119216"/>
                </a:cubicBezTo>
                <a:cubicBezTo>
                  <a:pt x="51752" y="119216"/>
                  <a:pt x="57502" y="116503"/>
                  <a:pt x="62348" y="111078"/>
                </a:cubicBezTo>
                <a:cubicBezTo>
                  <a:pt x="67195" y="105653"/>
                  <a:pt x="69619" y="98311"/>
                  <a:pt x="69619" y="89052"/>
                </a:cubicBezTo>
                <a:cubicBezTo>
                  <a:pt x="69619" y="80082"/>
                  <a:pt x="67231" y="73029"/>
                  <a:pt x="62457" y="67893"/>
                </a:cubicBezTo>
                <a:cubicBezTo>
                  <a:pt x="57683" y="62758"/>
                  <a:pt x="51679" y="60191"/>
                  <a:pt x="44445" y="60191"/>
                </a:cubicBezTo>
                <a:cubicBezTo>
                  <a:pt x="37212" y="60191"/>
                  <a:pt x="31100" y="62758"/>
                  <a:pt x="26108" y="67893"/>
                </a:cubicBezTo>
                <a:cubicBezTo>
                  <a:pt x="21118" y="73029"/>
                  <a:pt x="18622" y="79793"/>
                  <a:pt x="18622" y="88184"/>
                </a:cubicBezTo>
                <a:close/>
                <a:moveTo>
                  <a:pt x="104088" y="66266"/>
                </a:moveTo>
                <a:cubicBezTo>
                  <a:pt x="104088" y="51076"/>
                  <a:pt x="105643" y="38815"/>
                  <a:pt x="108753" y="29484"/>
                </a:cubicBezTo>
                <a:cubicBezTo>
                  <a:pt x="111863" y="20153"/>
                  <a:pt x="116529" y="12956"/>
                  <a:pt x="122750" y="7892"/>
                </a:cubicBezTo>
                <a:cubicBezTo>
                  <a:pt x="128971" y="2828"/>
                  <a:pt x="136783" y="296"/>
                  <a:pt x="146186" y="296"/>
                </a:cubicBezTo>
                <a:cubicBezTo>
                  <a:pt x="153131" y="296"/>
                  <a:pt x="159207" y="1707"/>
                  <a:pt x="164415" y="4528"/>
                </a:cubicBezTo>
                <a:cubicBezTo>
                  <a:pt x="169623" y="7349"/>
                  <a:pt x="173927" y="11364"/>
                  <a:pt x="177327" y="16572"/>
                </a:cubicBezTo>
                <a:cubicBezTo>
                  <a:pt x="180727" y="21780"/>
                  <a:pt x="183403" y="28182"/>
                  <a:pt x="185356" y="35777"/>
                </a:cubicBezTo>
                <a:cubicBezTo>
                  <a:pt x="187309" y="43372"/>
                  <a:pt x="188286" y="53535"/>
                  <a:pt x="188286" y="66266"/>
                </a:cubicBezTo>
                <a:cubicBezTo>
                  <a:pt x="188286" y="81457"/>
                  <a:pt x="186731" y="93718"/>
                  <a:pt x="183620" y="103049"/>
                </a:cubicBezTo>
                <a:cubicBezTo>
                  <a:pt x="180510" y="112380"/>
                  <a:pt x="175844" y="119577"/>
                  <a:pt x="169623" y="124641"/>
                </a:cubicBezTo>
                <a:cubicBezTo>
                  <a:pt x="163402" y="129704"/>
                  <a:pt x="155590" y="132235"/>
                  <a:pt x="146186" y="132235"/>
                </a:cubicBezTo>
                <a:cubicBezTo>
                  <a:pt x="133745" y="132235"/>
                  <a:pt x="123908" y="127751"/>
                  <a:pt x="116674" y="118782"/>
                </a:cubicBezTo>
                <a:cubicBezTo>
                  <a:pt x="108283" y="108076"/>
                  <a:pt x="104088" y="90570"/>
                  <a:pt x="104088" y="66266"/>
                </a:cubicBezTo>
                <a:close/>
                <a:moveTo>
                  <a:pt x="120363" y="66266"/>
                </a:moveTo>
                <a:cubicBezTo>
                  <a:pt x="120363" y="87532"/>
                  <a:pt x="122822" y="101674"/>
                  <a:pt x="127741" y="108690"/>
                </a:cubicBezTo>
                <a:cubicBezTo>
                  <a:pt x="132660" y="115708"/>
                  <a:pt x="138808" y="119216"/>
                  <a:pt x="146186" y="119216"/>
                </a:cubicBezTo>
                <a:cubicBezTo>
                  <a:pt x="153420" y="119216"/>
                  <a:pt x="159533" y="115708"/>
                  <a:pt x="164523" y="108690"/>
                </a:cubicBezTo>
                <a:cubicBezTo>
                  <a:pt x="169515" y="101674"/>
                  <a:pt x="172010" y="87532"/>
                  <a:pt x="172010" y="66266"/>
                </a:cubicBezTo>
                <a:cubicBezTo>
                  <a:pt x="172010" y="45000"/>
                  <a:pt x="169515" y="30895"/>
                  <a:pt x="164523" y="23951"/>
                </a:cubicBezTo>
                <a:cubicBezTo>
                  <a:pt x="159533" y="17007"/>
                  <a:pt x="153348" y="13535"/>
                  <a:pt x="145970" y="13535"/>
                </a:cubicBezTo>
                <a:cubicBezTo>
                  <a:pt x="138736" y="13535"/>
                  <a:pt x="132877" y="16572"/>
                  <a:pt x="128393" y="22648"/>
                </a:cubicBezTo>
                <a:cubicBezTo>
                  <a:pt x="123039" y="30605"/>
                  <a:pt x="120363" y="45144"/>
                  <a:pt x="120363" y="66266"/>
                </a:cubicBezTo>
                <a:close/>
              </a:path>
            </a:pathLst>
          </a:custGeom>
          <a:solidFill>
            <a:srgbClr val="262626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Content Placeholder 4">
            <a:extLst>
              <a:ext uri="{FF2B5EF4-FFF2-40B4-BE49-F238E27FC236}">
                <a16:creationId xmlns:a16="http://schemas.microsoft.com/office/drawing/2014/main" id="{5E99DCBB-3A23-4C66-8161-5F1D35EA6E3D}"/>
              </a:ext>
            </a:extLst>
          </p:cNvPr>
          <p:cNvGrpSpPr/>
          <p:nvPr/>
        </p:nvGrpSpPr>
        <p:grpSpPr>
          <a:xfrm>
            <a:off x="3866928" y="2077765"/>
            <a:ext cx="46803" cy="3694286"/>
            <a:chOff x="3866928" y="2077765"/>
            <a:chExt cx="46803" cy="369428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F60246-5261-44DD-B1D8-E21772F27A08}"/>
                </a:ext>
              </a:extLst>
            </p:cNvPr>
            <p:cNvSpPr/>
            <p:nvPr/>
          </p:nvSpPr>
          <p:spPr>
            <a:xfrm>
              <a:off x="3866928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770A6D-B425-425C-BDA9-152798DD535D}"/>
                </a:ext>
              </a:extLst>
            </p:cNvPr>
            <p:cNvSpPr/>
            <p:nvPr/>
          </p:nvSpPr>
          <p:spPr>
            <a:xfrm>
              <a:off x="3866928" y="5772051"/>
              <a:ext cx="46803" cy="13888"/>
            </a:xfrm>
            <a:custGeom>
              <a:avLst/>
              <a:gdLst>
                <a:gd name="connsiteX0" fmla="*/ 0 w 46803"/>
                <a:gd name="connsiteY0" fmla="*/ 0 h 13888"/>
                <a:gd name="connsiteX1" fmla="*/ 46804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0" y="0"/>
                  </a:moveTo>
                  <a:lnTo>
                    <a:pt x="46804" y="0"/>
                  </a:lnTo>
                </a:path>
              </a:pathLst>
            </a:custGeom>
            <a:ln w="925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1325B0-7219-4331-A354-05A36709773F}"/>
                </a:ext>
              </a:extLst>
            </p:cNvPr>
            <p:cNvSpPr/>
            <p:nvPr/>
          </p:nvSpPr>
          <p:spPr>
            <a:xfrm>
              <a:off x="3866928" y="5068377"/>
              <a:ext cx="46803" cy="13888"/>
            </a:xfrm>
            <a:custGeom>
              <a:avLst/>
              <a:gdLst>
                <a:gd name="connsiteX0" fmla="*/ 0 w 46803"/>
                <a:gd name="connsiteY0" fmla="*/ 0 h 13888"/>
                <a:gd name="connsiteX1" fmla="*/ 46804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0" y="0"/>
                  </a:moveTo>
                  <a:lnTo>
                    <a:pt x="46804" y="0"/>
                  </a:lnTo>
                </a:path>
              </a:pathLst>
            </a:custGeom>
            <a:ln w="925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C5163C-A111-47E7-8325-9DFE8997B13F}"/>
                </a:ext>
              </a:extLst>
            </p:cNvPr>
            <p:cNvSpPr/>
            <p:nvPr/>
          </p:nvSpPr>
          <p:spPr>
            <a:xfrm>
              <a:off x="3866928" y="4364704"/>
              <a:ext cx="46803" cy="13888"/>
            </a:xfrm>
            <a:custGeom>
              <a:avLst/>
              <a:gdLst>
                <a:gd name="connsiteX0" fmla="*/ 0 w 46803"/>
                <a:gd name="connsiteY0" fmla="*/ 0 h 13888"/>
                <a:gd name="connsiteX1" fmla="*/ 46804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0" y="0"/>
                  </a:moveTo>
                  <a:lnTo>
                    <a:pt x="46804" y="0"/>
                  </a:lnTo>
                </a:path>
              </a:pathLst>
            </a:custGeom>
            <a:ln w="925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2213A0-F436-49D8-BA16-0BBC5BEC3800}"/>
                </a:ext>
              </a:extLst>
            </p:cNvPr>
            <p:cNvSpPr/>
            <p:nvPr/>
          </p:nvSpPr>
          <p:spPr>
            <a:xfrm>
              <a:off x="3866928" y="3661030"/>
              <a:ext cx="46803" cy="13888"/>
            </a:xfrm>
            <a:custGeom>
              <a:avLst/>
              <a:gdLst>
                <a:gd name="connsiteX0" fmla="*/ 0 w 46803"/>
                <a:gd name="connsiteY0" fmla="*/ 0 h 13888"/>
                <a:gd name="connsiteX1" fmla="*/ 46804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0" y="0"/>
                  </a:moveTo>
                  <a:lnTo>
                    <a:pt x="46804" y="0"/>
                  </a:lnTo>
                </a:path>
              </a:pathLst>
            </a:custGeom>
            <a:ln w="925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3180A3-F1BC-475E-9724-29BBD31989D9}"/>
                </a:ext>
              </a:extLst>
            </p:cNvPr>
            <p:cNvSpPr/>
            <p:nvPr/>
          </p:nvSpPr>
          <p:spPr>
            <a:xfrm>
              <a:off x="3866928" y="2957356"/>
              <a:ext cx="46803" cy="13888"/>
            </a:xfrm>
            <a:custGeom>
              <a:avLst/>
              <a:gdLst>
                <a:gd name="connsiteX0" fmla="*/ 0 w 46803"/>
                <a:gd name="connsiteY0" fmla="*/ 0 h 13888"/>
                <a:gd name="connsiteX1" fmla="*/ 46804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0" y="0"/>
                  </a:moveTo>
                  <a:lnTo>
                    <a:pt x="46804" y="0"/>
                  </a:lnTo>
                </a:path>
              </a:pathLst>
            </a:custGeom>
            <a:ln w="925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8219F7-2163-4655-A55C-9052715AE337}"/>
                </a:ext>
              </a:extLst>
            </p:cNvPr>
            <p:cNvSpPr/>
            <p:nvPr/>
          </p:nvSpPr>
          <p:spPr>
            <a:xfrm>
              <a:off x="3866928" y="2253684"/>
              <a:ext cx="46803" cy="13888"/>
            </a:xfrm>
            <a:custGeom>
              <a:avLst/>
              <a:gdLst>
                <a:gd name="connsiteX0" fmla="*/ 0 w 46803"/>
                <a:gd name="connsiteY0" fmla="*/ 0 h 13888"/>
                <a:gd name="connsiteX1" fmla="*/ 46804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0" y="0"/>
                  </a:moveTo>
                  <a:lnTo>
                    <a:pt x="46804" y="0"/>
                  </a:lnTo>
                </a:path>
              </a:pathLst>
            </a:custGeom>
            <a:ln w="925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DD535CA-0DFA-40F0-AC4C-455549A72E5C}"/>
              </a:ext>
            </a:extLst>
          </p:cNvPr>
          <p:cNvSpPr/>
          <p:nvPr/>
        </p:nvSpPr>
        <p:spPr>
          <a:xfrm>
            <a:off x="3689346" y="5718667"/>
            <a:ext cx="84197" cy="131938"/>
          </a:xfrm>
          <a:custGeom>
            <a:avLst/>
            <a:gdLst>
              <a:gd name="connsiteX0" fmla="*/ 52 w 84197"/>
              <a:gd name="connsiteY0" fmla="*/ 66260 h 131938"/>
              <a:gd name="connsiteX1" fmla="*/ 4717 w 84197"/>
              <a:gd name="connsiteY1" fmla="*/ 29479 h 131938"/>
              <a:gd name="connsiteX2" fmla="*/ 18713 w 84197"/>
              <a:gd name="connsiteY2" fmla="*/ 7887 h 131938"/>
              <a:gd name="connsiteX3" fmla="*/ 42150 w 84197"/>
              <a:gd name="connsiteY3" fmla="*/ 291 h 131938"/>
              <a:gd name="connsiteX4" fmla="*/ 60378 w 84197"/>
              <a:gd name="connsiteY4" fmla="*/ 4523 h 131938"/>
              <a:gd name="connsiteX5" fmla="*/ 73290 w 84197"/>
              <a:gd name="connsiteY5" fmla="*/ 16567 h 131938"/>
              <a:gd name="connsiteX6" fmla="*/ 81319 w 84197"/>
              <a:gd name="connsiteY6" fmla="*/ 35771 h 131938"/>
              <a:gd name="connsiteX7" fmla="*/ 84249 w 84197"/>
              <a:gd name="connsiteY7" fmla="*/ 66260 h 131938"/>
              <a:gd name="connsiteX8" fmla="*/ 79583 w 84197"/>
              <a:gd name="connsiteY8" fmla="*/ 103044 h 131938"/>
              <a:gd name="connsiteX9" fmla="*/ 65586 w 84197"/>
              <a:gd name="connsiteY9" fmla="*/ 124636 h 131938"/>
              <a:gd name="connsiteX10" fmla="*/ 42150 w 84197"/>
              <a:gd name="connsiteY10" fmla="*/ 132230 h 131938"/>
              <a:gd name="connsiteX11" fmla="*/ 12637 w 84197"/>
              <a:gd name="connsiteY11" fmla="*/ 118776 h 131938"/>
              <a:gd name="connsiteX12" fmla="*/ 52 w 84197"/>
              <a:gd name="connsiteY12" fmla="*/ 66260 h 131938"/>
              <a:gd name="connsiteX13" fmla="*/ 16327 w 84197"/>
              <a:gd name="connsiteY13" fmla="*/ 66260 h 131938"/>
              <a:gd name="connsiteX14" fmla="*/ 23705 w 84197"/>
              <a:gd name="connsiteY14" fmla="*/ 108685 h 131938"/>
              <a:gd name="connsiteX15" fmla="*/ 42150 w 84197"/>
              <a:gd name="connsiteY15" fmla="*/ 119211 h 131938"/>
              <a:gd name="connsiteX16" fmla="*/ 60487 w 84197"/>
              <a:gd name="connsiteY16" fmla="*/ 108685 h 131938"/>
              <a:gd name="connsiteX17" fmla="*/ 67974 w 84197"/>
              <a:gd name="connsiteY17" fmla="*/ 66260 h 131938"/>
              <a:gd name="connsiteX18" fmla="*/ 60487 w 84197"/>
              <a:gd name="connsiteY18" fmla="*/ 23946 h 131938"/>
              <a:gd name="connsiteX19" fmla="*/ 41933 w 84197"/>
              <a:gd name="connsiteY19" fmla="*/ 13529 h 131938"/>
              <a:gd name="connsiteX20" fmla="*/ 24356 w 84197"/>
              <a:gd name="connsiteY20" fmla="*/ 22643 h 131938"/>
              <a:gd name="connsiteX21" fmla="*/ 16327 w 84197"/>
              <a:gd name="connsiteY21" fmla="*/ 66260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4197" h="131938">
                <a:moveTo>
                  <a:pt x="52" y="66260"/>
                </a:moveTo>
                <a:cubicBezTo>
                  <a:pt x="52" y="51070"/>
                  <a:pt x="1607" y="38810"/>
                  <a:pt x="4717" y="29479"/>
                </a:cubicBezTo>
                <a:cubicBezTo>
                  <a:pt x="7828" y="20148"/>
                  <a:pt x="12493" y="12950"/>
                  <a:pt x="18713" y="7887"/>
                </a:cubicBezTo>
                <a:cubicBezTo>
                  <a:pt x="24934" y="2823"/>
                  <a:pt x="32747" y="291"/>
                  <a:pt x="42150" y="291"/>
                </a:cubicBezTo>
                <a:cubicBezTo>
                  <a:pt x="49094" y="291"/>
                  <a:pt x="55170" y="1702"/>
                  <a:pt x="60378" y="4523"/>
                </a:cubicBezTo>
                <a:cubicBezTo>
                  <a:pt x="65586" y="7344"/>
                  <a:pt x="69890" y="11359"/>
                  <a:pt x="73290" y="16567"/>
                </a:cubicBezTo>
                <a:cubicBezTo>
                  <a:pt x="76690" y="21775"/>
                  <a:pt x="79366" y="28176"/>
                  <a:pt x="81319" y="35771"/>
                </a:cubicBezTo>
                <a:cubicBezTo>
                  <a:pt x="83273" y="43366"/>
                  <a:pt x="84249" y="53529"/>
                  <a:pt x="84249" y="66260"/>
                </a:cubicBezTo>
                <a:cubicBezTo>
                  <a:pt x="84249" y="81451"/>
                  <a:pt x="82694" y="93712"/>
                  <a:pt x="79583" y="103044"/>
                </a:cubicBezTo>
                <a:cubicBezTo>
                  <a:pt x="76473" y="112375"/>
                  <a:pt x="71807" y="119572"/>
                  <a:pt x="65586" y="124636"/>
                </a:cubicBezTo>
                <a:cubicBezTo>
                  <a:pt x="59366" y="129698"/>
                  <a:pt x="51554" y="132230"/>
                  <a:pt x="42150" y="132230"/>
                </a:cubicBezTo>
                <a:cubicBezTo>
                  <a:pt x="29709" y="132230"/>
                  <a:pt x="19871" y="127745"/>
                  <a:pt x="12637" y="118776"/>
                </a:cubicBezTo>
                <a:cubicBezTo>
                  <a:pt x="4247" y="108070"/>
                  <a:pt x="52" y="90565"/>
                  <a:pt x="52" y="66260"/>
                </a:cubicBezTo>
                <a:close/>
                <a:moveTo>
                  <a:pt x="16327" y="66260"/>
                </a:moveTo>
                <a:cubicBezTo>
                  <a:pt x="16327" y="87527"/>
                  <a:pt x="18787" y="101669"/>
                  <a:pt x="23705" y="108685"/>
                </a:cubicBezTo>
                <a:cubicBezTo>
                  <a:pt x="28623" y="115702"/>
                  <a:pt x="34771" y="119211"/>
                  <a:pt x="42150" y="119211"/>
                </a:cubicBezTo>
                <a:cubicBezTo>
                  <a:pt x="49384" y="119211"/>
                  <a:pt x="55496" y="115702"/>
                  <a:pt x="60487" y="108685"/>
                </a:cubicBezTo>
                <a:cubicBezTo>
                  <a:pt x="65478" y="101669"/>
                  <a:pt x="67974" y="87527"/>
                  <a:pt x="67974" y="66260"/>
                </a:cubicBezTo>
                <a:cubicBezTo>
                  <a:pt x="67974" y="44995"/>
                  <a:pt x="65478" y="30890"/>
                  <a:pt x="60487" y="23946"/>
                </a:cubicBezTo>
                <a:cubicBezTo>
                  <a:pt x="55496" y="17001"/>
                  <a:pt x="49312" y="13529"/>
                  <a:pt x="41933" y="13529"/>
                </a:cubicBezTo>
                <a:cubicBezTo>
                  <a:pt x="34699" y="13529"/>
                  <a:pt x="28840" y="16567"/>
                  <a:pt x="24356" y="22643"/>
                </a:cubicBezTo>
                <a:cubicBezTo>
                  <a:pt x="19004" y="30600"/>
                  <a:pt x="16327" y="45139"/>
                  <a:pt x="16327" y="66260"/>
                </a:cubicBezTo>
                <a:close/>
              </a:path>
            </a:pathLst>
          </a:custGeom>
          <a:solidFill>
            <a:srgbClr val="000000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65816-6CEB-4E69-A285-F9B19EFAE2A9}"/>
              </a:ext>
            </a:extLst>
          </p:cNvPr>
          <p:cNvSpPr/>
          <p:nvPr/>
        </p:nvSpPr>
        <p:spPr>
          <a:xfrm>
            <a:off x="3589938" y="5014993"/>
            <a:ext cx="189214" cy="131938"/>
          </a:xfrm>
          <a:custGeom>
            <a:avLst/>
            <a:gdLst>
              <a:gd name="connsiteX0" fmla="*/ 85572 w 189214"/>
              <a:gd name="connsiteY0" fmla="*/ 114819 h 131938"/>
              <a:gd name="connsiteX1" fmla="*/ 85572 w 189214"/>
              <a:gd name="connsiteY1" fmla="*/ 130010 h 131938"/>
              <a:gd name="connsiteX2" fmla="*/ 71 w 189214"/>
              <a:gd name="connsiteY2" fmla="*/ 130010 h 131938"/>
              <a:gd name="connsiteX3" fmla="*/ 2024 w 189214"/>
              <a:gd name="connsiteY3" fmla="*/ 118942 h 131938"/>
              <a:gd name="connsiteX4" fmla="*/ 12440 w 189214"/>
              <a:gd name="connsiteY4" fmla="*/ 101800 h 131938"/>
              <a:gd name="connsiteX5" fmla="*/ 33273 w 189214"/>
              <a:gd name="connsiteY5" fmla="*/ 82269 h 131938"/>
              <a:gd name="connsiteX6" fmla="*/ 61701 w 189214"/>
              <a:gd name="connsiteY6" fmla="*/ 54817 h 131938"/>
              <a:gd name="connsiteX7" fmla="*/ 69080 w 189214"/>
              <a:gd name="connsiteY7" fmla="*/ 35830 h 131938"/>
              <a:gd name="connsiteX8" fmla="*/ 62352 w 189214"/>
              <a:gd name="connsiteY8" fmla="*/ 19880 h 131938"/>
              <a:gd name="connsiteX9" fmla="*/ 44775 w 189214"/>
              <a:gd name="connsiteY9" fmla="*/ 13479 h 131938"/>
              <a:gd name="connsiteX10" fmla="*/ 26438 w 189214"/>
              <a:gd name="connsiteY10" fmla="*/ 20314 h 131938"/>
              <a:gd name="connsiteX11" fmla="*/ 19384 w 189214"/>
              <a:gd name="connsiteY11" fmla="*/ 39303 h 131938"/>
              <a:gd name="connsiteX12" fmla="*/ 3110 w 189214"/>
              <a:gd name="connsiteY12" fmla="*/ 37567 h 131938"/>
              <a:gd name="connsiteX13" fmla="*/ 15696 w 189214"/>
              <a:gd name="connsiteY13" fmla="*/ 9790 h 131938"/>
              <a:gd name="connsiteX14" fmla="*/ 44992 w 189214"/>
              <a:gd name="connsiteY14" fmla="*/ 240 h 131938"/>
              <a:gd name="connsiteX15" fmla="*/ 74504 w 189214"/>
              <a:gd name="connsiteY15" fmla="*/ 10548 h 131938"/>
              <a:gd name="connsiteX16" fmla="*/ 85354 w 189214"/>
              <a:gd name="connsiteY16" fmla="*/ 36047 h 131938"/>
              <a:gd name="connsiteX17" fmla="*/ 82208 w 189214"/>
              <a:gd name="connsiteY17" fmla="*/ 51345 h 131938"/>
              <a:gd name="connsiteX18" fmla="*/ 71684 w 189214"/>
              <a:gd name="connsiteY18" fmla="*/ 67187 h 131938"/>
              <a:gd name="connsiteX19" fmla="*/ 47161 w 189214"/>
              <a:gd name="connsiteY19" fmla="*/ 89864 h 131938"/>
              <a:gd name="connsiteX20" fmla="*/ 28824 w 189214"/>
              <a:gd name="connsiteY20" fmla="*/ 106139 h 131938"/>
              <a:gd name="connsiteX21" fmla="*/ 22207 w 189214"/>
              <a:gd name="connsiteY21" fmla="*/ 114819 h 131938"/>
              <a:gd name="connsiteX22" fmla="*/ 85572 w 189214"/>
              <a:gd name="connsiteY22" fmla="*/ 114819 h 131938"/>
              <a:gd name="connsiteX23" fmla="*/ 105068 w 189214"/>
              <a:gd name="connsiteY23" fmla="*/ 66210 h 131938"/>
              <a:gd name="connsiteX24" fmla="*/ 109733 w 189214"/>
              <a:gd name="connsiteY24" fmla="*/ 29428 h 131938"/>
              <a:gd name="connsiteX25" fmla="*/ 123730 w 189214"/>
              <a:gd name="connsiteY25" fmla="*/ 7836 h 131938"/>
              <a:gd name="connsiteX26" fmla="*/ 147166 w 189214"/>
              <a:gd name="connsiteY26" fmla="*/ 240 h 131938"/>
              <a:gd name="connsiteX27" fmla="*/ 165395 w 189214"/>
              <a:gd name="connsiteY27" fmla="*/ 4472 h 131938"/>
              <a:gd name="connsiteX28" fmla="*/ 178307 w 189214"/>
              <a:gd name="connsiteY28" fmla="*/ 16516 h 131938"/>
              <a:gd name="connsiteX29" fmla="*/ 186336 w 189214"/>
              <a:gd name="connsiteY29" fmla="*/ 35721 h 131938"/>
              <a:gd name="connsiteX30" fmla="*/ 189266 w 189214"/>
              <a:gd name="connsiteY30" fmla="*/ 66210 h 131938"/>
              <a:gd name="connsiteX31" fmla="*/ 184600 w 189214"/>
              <a:gd name="connsiteY31" fmla="*/ 102993 h 131938"/>
              <a:gd name="connsiteX32" fmla="*/ 170603 w 189214"/>
              <a:gd name="connsiteY32" fmla="*/ 124585 h 131938"/>
              <a:gd name="connsiteX33" fmla="*/ 147166 w 189214"/>
              <a:gd name="connsiteY33" fmla="*/ 132179 h 131938"/>
              <a:gd name="connsiteX34" fmla="*/ 117654 w 189214"/>
              <a:gd name="connsiteY34" fmla="*/ 118726 h 131938"/>
              <a:gd name="connsiteX35" fmla="*/ 105068 w 189214"/>
              <a:gd name="connsiteY35" fmla="*/ 66210 h 131938"/>
              <a:gd name="connsiteX36" fmla="*/ 121343 w 189214"/>
              <a:gd name="connsiteY36" fmla="*/ 66210 h 131938"/>
              <a:gd name="connsiteX37" fmla="*/ 128721 w 189214"/>
              <a:gd name="connsiteY37" fmla="*/ 108634 h 131938"/>
              <a:gd name="connsiteX38" fmla="*/ 147166 w 189214"/>
              <a:gd name="connsiteY38" fmla="*/ 119160 h 131938"/>
              <a:gd name="connsiteX39" fmla="*/ 165503 w 189214"/>
              <a:gd name="connsiteY39" fmla="*/ 108634 h 131938"/>
              <a:gd name="connsiteX40" fmla="*/ 172990 w 189214"/>
              <a:gd name="connsiteY40" fmla="*/ 66210 h 131938"/>
              <a:gd name="connsiteX41" fmla="*/ 165503 w 189214"/>
              <a:gd name="connsiteY41" fmla="*/ 23895 h 131938"/>
              <a:gd name="connsiteX42" fmla="*/ 146950 w 189214"/>
              <a:gd name="connsiteY42" fmla="*/ 13479 h 131938"/>
              <a:gd name="connsiteX43" fmla="*/ 129373 w 189214"/>
              <a:gd name="connsiteY43" fmla="*/ 22592 h 131938"/>
              <a:gd name="connsiteX44" fmla="*/ 121343 w 189214"/>
              <a:gd name="connsiteY44" fmla="*/ 66210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9214" h="131938">
                <a:moveTo>
                  <a:pt x="85572" y="114819"/>
                </a:moveTo>
                <a:lnTo>
                  <a:pt x="85572" y="130010"/>
                </a:lnTo>
                <a:lnTo>
                  <a:pt x="71" y="130010"/>
                </a:lnTo>
                <a:cubicBezTo>
                  <a:pt x="-73" y="126249"/>
                  <a:pt x="578" y="122560"/>
                  <a:pt x="2024" y="118942"/>
                </a:cubicBezTo>
                <a:cubicBezTo>
                  <a:pt x="4194" y="113155"/>
                  <a:pt x="7666" y="107441"/>
                  <a:pt x="12440" y="101800"/>
                </a:cubicBezTo>
                <a:cubicBezTo>
                  <a:pt x="17215" y="96158"/>
                  <a:pt x="24159" y="89647"/>
                  <a:pt x="33273" y="82269"/>
                </a:cubicBezTo>
                <a:cubicBezTo>
                  <a:pt x="47306" y="70695"/>
                  <a:pt x="56782" y="61545"/>
                  <a:pt x="61701" y="54817"/>
                </a:cubicBezTo>
                <a:cubicBezTo>
                  <a:pt x="66620" y="48091"/>
                  <a:pt x="69080" y="41762"/>
                  <a:pt x="69080" y="35830"/>
                </a:cubicBezTo>
                <a:cubicBezTo>
                  <a:pt x="69080" y="29464"/>
                  <a:pt x="66837" y="24147"/>
                  <a:pt x="62352" y="19880"/>
                </a:cubicBezTo>
                <a:cubicBezTo>
                  <a:pt x="57867" y="15612"/>
                  <a:pt x="52008" y="13479"/>
                  <a:pt x="44775" y="13479"/>
                </a:cubicBezTo>
                <a:cubicBezTo>
                  <a:pt x="37107" y="13479"/>
                  <a:pt x="30995" y="15757"/>
                  <a:pt x="26438" y="20314"/>
                </a:cubicBezTo>
                <a:cubicBezTo>
                  <a:pt x="21881" y="24872"/>
                  <a:pt x="19530" y="31201"/>
                  <a:pt x="19384" y="39303"/>
                </a:cubicBezTo>
                <a:lnTo>
                  <a:pt x="3110" y="37567"/>
                </a:lnTo>
                <a:cubicBezTo>
                  <a:pt x="4267" y="25413"/>
                  <a:pt x="8463" y="16154"/>
                  <a:pt x="15696" y="9790"/>
                </a:cubicBezTo>
                <a:cubicBezTo>
                  <a:pt x="22930" y="3424"/>
                  <a:pt x="32695" y="240"/>
                  <a:pt x="44992" y="240"/>
                </a:cubicBezTo>
                <a:cubicBezTo>
                  <a:pt x="57434" y="240"/>
                  <a:pt x="67271" y="3676"/>
                  <a:pt x="74504" y="10548"/>
                </a:cubicBezTo>
                <a:cubicBezTo>
                  <a:pt x="81737" y="17420"/>
                  <a:pt x="85354" y="25920"/>
                  <a:pt x="85354" y="36047"/>
                </a:cubicBezTo>
                <a:cubicBezTo>
                  <a:pt x="85354" y="41255"/>
                  <a:pt x="84305" y="46355"/>
                  <a:pt x="82208" y="51345"/>
                </a:cubicBezTo>
                <a:cubicBezTo>
                  <a:pt x="80110" y="56337"/>
                  <a:pt x="76602" y="61617"/>
                  <a:pt x="71684" y="67187"/>
                </a:cubicBezTo>
                <a:cubicBezTo>
                  <a:pt x="66764" y="72757"/>
                  <a:pt x="58590" y="80316"/>
                  <a:pt x="47161" y="89864"/>
                </a:cubicBezTo>
                <a:cubicBezTo>
                  <a:pt x="37613" y="97821"/>
                  <a:pt x="31501" y="103246"/>
                  <a:pt x="28824" y="106139"/>
                </a:cubicBezTo>
                <a:cubicBezTo>
                  <a:pt x="26148" y="109033"/>
                  <a:pt x="23943" y="111926"/>
                  <a:pt x="22207" y="114819"/>
                </a:cubicBezTo>
                <a:lnTo>
                  <a:pt x="85572" y="114819"/>
                </a:lnTo>
                <a:close/>
                <a:moveTo>
                  <a:pt x="105068" y="66210"/>
                </a:moveTo>
                <a:cubicBezTo>
                  <a:pt x="105068" y="51020"/>
                  <a:pt x="106623" y="38759"/>
                  <a:pt x="109733" y="29428"/>
                </a:cubicBezTo>
                <a:cubicBezTo>
                  <a:pt x="112843" y="20097"/>
                  <a:pt x="117509" y="12900"/>
                  <a:pt x="123730" y="7836"/>
                </a:cubicBezTo>
                <a:cubicBezTo>
                  <a:pt x="129951" y="2772"/>
                  <a:pt x="137763" y="240"/>
                  <a:pt x="147166" y="240"/>
                </a:cubicBezTo>
                <a:cubicBezTo>
                  <a:pt x="154111" y="240"/>
                  <a:pt x="160187" y="1651"/>
                  <a:pt x="165395" y="4472"/>
                </a:cubicBezTo>
                <a:cubicBezTo>
                  <a:pt x="170603" y="7293"/>
                  <a:pt x="174907" y="11308"/>
                  <a:pt x="178307" y="16516"/>
                </a:cubicBezTo>
                <a:cubicBezTo>
                  <a:pt x="181707" y="21724"/>
                  <a:pt x="184383" y="28126"/>
                  <a:pt x="186336" y="35721"/>
                </a:cubicBezTo>
                <a:cubicBezTo>
                  <a:pt x="188289" y="43316"/>
                  <a:pt x="189266" y="53479"/>
                  <a:pt x="189266" y="66210"/>
                </a:cubicBezTo>
                <a:cubicBezTo>
                  <a:pt x="189266" y="81401"/>
                  <a:pt x="187711" y="93662"/>
                  <a:pt x="184600" y="102993"/>
                </a:cubicBezTo>
                <a:cubicBezTo>
                  <a:pt x="181490" y="112324"/>
                  <a:pt x="176824" y="119521"/>
                  <a:pt x="170603" y="124585"/>
                </a:cubicBezTo>
                <a:cubicBezTo>
                  <a:pt x="164382" y="129648"/>
                  <a:pt x="156570" y="132179"/>
                  <a:pt x="147166" y="132179"/>
                </a:cubicBezTo>
                <a:cubicBezTo>
                  <a:pt x="134725" y="132179"/>
                  <a:pt x="124888" y="127695"/>
                  <a:pt x="117654" y="118726"/>
                </a:cubicBezTo>
                <a:cubicBezTo>
                  <a:pt x="109263" y="108020"/>
                  <a:pt x="105068" y="90514"/>
                  <a:pt x="105068" y="66210"/>
                </a:cubicBezTo>
                <a:close/>
                <a:moveTo>
                  <a:pt x="121343" y="66210"/>
                </a:moveTo>
                <a:cubicBezTo>
                  <a:pt x="121343" y="87476"/>
                  <a:pt x="123802" y="101618"/>
                  <a:pt x="128721" y="108634"/>
                </a:cubicBezTo>
                <a:cubicBezTo>
                  <a:pt x="133640" y="115652"/>
                  <a:pt x="139788" y="119160"/>
                  <a:pt x="147166" y="119160"/>
                </a:cubicBezTo>
                <a:cubicBezTo>
                  <a:pt x="154400" y="119160"/>
                  <a:pt x="160513" y="115652"/>
                  <a:pt x="165503" y="108634"/>
                </a:cubicBezTo>
                <a:cubicBezTo>
                  <a:pt x="170495" y="101618"/>
                  <a:pt x="172990" y="87476"/>
                  <a:pt x="172990" y="66210"/>
                </a:cubicBezTo>
                <a:cubicBezTo>
                  <a:pt x="172990" y="44944"/>
                  <a:pt x="170495" y="30839"/>
                  <a:pt x="165503" y="23895"/>
                </a:cubicBezTo>
                <a:cubicBezTo>
                  <a:pt x="160513" y="16951"/>
                  <a:pt x="154328" y="13479"/>
                  <a:pt x="146950" y="13479"/>
                </a:cubicBezTo>
                <a:cubicBezTo>
                  <a:pt x="139716" y="13479"/>
                  <a:pt x="133857" y="16516"/>
                  <a:pt x="129373" y="22592"/>
                </a:cubicBezTo>
                <a:cubicBezTo>
                  <a:pt x="124019" y="30549"/>
                  <a:pt x="121343" y="45088"/>
                  <a:pt x="121343" y="66210"/>
                </a:cubicBezTo>
                <a:close/>
              </a:path>
            </a:pathLst>
          </a:custGeom>
          <a:solidFill>
            <a:srgbClr val="000000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26CB98-9DFE-40CA-B545-6D0A8B92DC14}"/>
              </a:ext>
            </a:extLst>
          </p:cNvPr>
          <p:cNvSpPr/>
          <p:nvPr/>
        </p:nvSpPr>
        <p:spPr>
          <a:xfrm>
            <a:off x="3586920" y="4311320"/>
            <a:ext cx="192232" cy="131938"/>
          </a:xfrm>
          <a:custGeom>
            <a:avLst/>
            <a:gdLst>
              <a:gd name="connsiteX0" fmla="*/ 56038 w 192232"/>
              <a:gd name="connsiteY0" fmla="*/ 129959 h 131938"/>
              <a:gd name="connsiteX1" fmla="*/ 56038 w 192232"/>
              <a:gd name="connsiteY1" fmla="*/ 98927 h 131938"/>
              <a:gd name="connsiteX2" fmla="*/ 52 w 192232"/>
              <a:gd name="connsiteY2" fmla="*/ 98927 h 131938"/>
              <a:gd name="connsiteX3" fmla="*/ 52 w 192232"/>
              <a:gd name="connsiteY3" fmla="*/ 84389 h 131938"/>
              <a:gd name="connsiteX4" fmla="*/ 58859 w 192232"/>
              <a:gd name="connsiteY4" fmla="*/ 624 h 131938"/>
              <a:gd name="connsiteX5" fmla="*/ 71881 w 192232"/>
              <a:gd name="connsiteY5" fmla="*/ 624 h 131938"/>
              <a:gd name="connsiteX6" fmla="*/ 71881 w 192232"/>
              <a:gd name="connsiteY6" fmla="*/ 84389 h 131938"/>
              <a:gd name="connsiteX7" fmla="*/ 89458 w 192232"/>
              <a:gd name="connsiteY7" fmla="*/ 84389 h 131938"/>
              <a:gd name="connsiteX8" fmla="*/ 89458 w 192232"/>
              <a:gd name="connsiteY8" fmla="*/ 98927 h 131938"/>
              <a:gd name="connsiteX9" fmla="*/ 71881 w 192232"/>
              <a:gd name="connsiteY9" fmla="*/ 98927 h 131938"/>
              <a:gd name="connsiteX10" fmla="*/ 71881 w 192232"/>
              <a:gd name="connsiteY10" fmla="*/ 129959 h 131938"/>
              <a:gd name="connsiteX11" fmla="*/ 56038 w 192232"/>
              <a:gd name="connsiteY11" fmla="*/ 129959 h 131938"/>
              <a:gd name="connsiteX12" fmla="*/ 56038 w 192232"/>
              <a:gd name="connsiteY12" fmla="*/ 84389 h 131938"/>
              <a:gd name="connsiteX13" fmla="*/ 56038 w 192232"/>
              <a:gd name="connsiteY13" fmla="*/ 26230 h 131938"/>
              <a:gd name="connsiteX14" fmla="*/ 15458 w 192232"/>
              <a:gd name="connsiteY14" fmla="*/ 84389 h 131938"/>
              <a:gd name="connsiteX15" fmla="*/ 56038 w 192232"/>
              <a:gd name="connsiteY15" fmla="*/ 84389 h 131938"/>
              <a:gd name="connsiteX16" fmla="*/ 108086 w 192232"/>
              <a:gd name="connsiteY16" fmla="*/ 66159 h 131938"/>
              <a:gd name="connsiteX17" fmla="*/ 112751 w 192232"/>
              <a:gd name="connsiteY17" fmla="*/ 29377 h 131938"/>
              <a:gd name="connsiteX18" fmla="*/ 126748 w 192232"/>
              <a:gd name="connsiteY18" fmla="*/ 7785 h 131938"/>
              <a:gd name="connsiteX19" fmla="*/ 150184 w 192232"/>
              <a:gd name="connsiteY19" fmla="*/ 190 h 131938"/>
              <a:gd name="connsiteX20" fmla="*/ 168413 w 192232"/>
              <a:gd name="connsiteY20" fmla="*/ 4421 h 131938"/>
              <a:gd name="connsiteX21" fmla="*/ 181325 w 192232"/>
              <a:gd name="connsiteY21" fmla="*/ 16465 h 131938"/>
              <a:gd name="connsiteX22" fmla="*/ 189353 w 192232"/>
              <a:gd name="connsiteY22" fmla="*/ 35670 h 131938"/>
              <a:gd name="connsiteX23" fmla="*/ 192284 w 192232"/>
              <a:gd name="connsiteY23" fmla="*/ 66159 h 131938"/>
              <a:gd name="connsiteX24" fmla="*/ 187617 w 192232"/>
              <a:gd name="connsiteY24" fmla="*/ 102942 h 131938"/>
              <a:gd name="connsiteX25" fmla="*/ 173621 w 192232"/>
              <a:gd name="connsiteY25" fmla="*/ 124534 h 131938"/>
              <a:gd name="connsiteX26" fmla="*/ 150184 w 192232"/>
              <a:gd name="connsiteY26" fmla="*/ 132128 h 131938"/>
              <a:gd name="connsiteX27" fmla="*/ 120672 w 192232"/>
              <a:gd name="connsiteY27" fmla="*/ 118675 h 131938"/>
              <a:gd name="connsiteX28" fmla="*/ 108086 w 192232"/>
              <a:gd name="connsiteY28" fmla="*/ 66159 h 131938"/>
              <a:gd name="connsiteX29" fmla="*/ 124360 w 192232"/>
              <a:gd name="connsiteY29" fmla="*/ 66159 h 131938"/>
              <a:gd name="connsiteX30" fmla="*/ 131739 w 192232"/>
              <a:gd name="connsiteY30" fmla="*/ 108584 h 131938"/>
              <a:gd name="connsiteX31" fmla="*/ 150184 w 192232"/>
              <a:gd name="connsiteY31" fmla="*/ 119110 h 131938"/>
              <a:gd name="connsiteX32" fmla="*/ 168521 w 192232"/>
              <a:gd name="connsiteY32" fmla="*/ 108584 h 131938"/>
              <a:gd name="connsiteX33" fmla="*/ 176008 w 192232"/>
              <a:gd name="connsiteY33" fmla="*/ 66159 h 131938"/>
              <a:gd name="connsiteX34" fmla="*/ 168521 w 192232"/>
              <a:gd name="connsiteY34" fmla="*/ 23844 h 131938"/>
              <a:gd name="connsiteX35" fmla="*/ 149968 w 192232"/>
              <a:gd name="connsiteY35" fmla="*/ 13428 h 131938"/>
              <a:gd name="connsiteX36" fmla="*/ 132390 w 192232"/>
              <a:gd name="connsiteY36" fmla="*/ 22541 h 131938"/>
              <a:gd name="connsiteX37" fmla="*/ 124360 w 192232"/>
              <a:gd name="connsiteY37" fmla="*/ 66159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2232" h="131938">
                <a:moveTo>
                  <a:pt x="56038" y="129959"/>
                </a:moveTo>
                <a:lnTo>
                  <a:pt x="56038" y="98927"/>
                </a:lnTo>
                <a:lnTo>
                  <a:pt x="52" y="98927"/>
                </a:lnTo>
                <a:lnTo>
                  <a:pt x="52" y="84389"/>
                </a:lnTo>
                <a:lnTo>
                  <a:pt x="58859" y="624"/>
                </a:lnTo>
                <a:lnTo>
                  <a:pt x="71881" y="624"/>
                </a:lnTo>
                <a:lnTo>
                  <a:pt x="71881" y="84389"/>
                </a:lnTo>
                <a:lnTo>
                  <a:pt x="89458" y="84389"/>
                </a:lnTo>
                <a:lnTo>
                  <a:pt x="89458" y="98927"/>
                </a:lnTo>
                <a:lnTo>
                  <a:pt x="71881" y="98927"/>
                </a:lnTo>
                <a:lnTo>
                  <a:pt x="71881" y="129959"/>
                </a:lnTo>
                <a:lnTo>
                  <a:pt x="56038" y="129959"/>
                </a:lnTo>
                <a:close/>
                <a:moveTo>
                  <a:pt x="56038" y="84389"/>
                </a:moveTo>
                <a:lnTo>
                  <a:pt x="56038" y="26230"/>
                </a:lnTo>
                <a:lnTo>
                  <a:pt x="15458" y="84389"/>
                </a:lnTo>
                <a:lnTo>
                  <a:pt x="56038" y="84389"/>
                </a:lnTo>
                <a:close/>
                <a:moveTo>
                  <a:pt x="108086" y="66159"/>
                </a:moveTo>
                <a:cubicBezTo>
                  <a:pt x="108086" y="50969"/>
                  <a:pt x="109641" y="38708"/>
                  <a:pt x="112751" y="29377"/>
                </a:cubicBezTo>
                <a:cubicBezTo>
                  <a:pt x="115861" y="20046"/>
                  <a:pt x="120527" y="12849"/>
                  <a:pt x="126748" y="7785"/>
                </a:cubicBezTo>
                <a:cubicBezTo>
                  <a:pt x="132969" y="2722"/>
                  <a:pt x="140781" y="190"/>
                  <a:pt x="150184" y="190"/>
                </a:cubicBezTo>
                <a:cubicBezTo>
                  <a:pt x="157128" y="190"/>
                  <a:pt x="163204" y="1600"/>
                  <a:pt x="168413" y="4421"/>
                </a:cubicBezTo>
                <a:cubicBezTo>
                  <a:pt x="173621" y="7243"/>
                  <a:pt x="177925" y="11257"/>
                  <a:pt x="181325" y="16465"/>
                </a:cubicBezTo>
                <a:cubicBezTo>
                  <a:pt x="184724" y="21673"/>
                  <a:pt x="187401" y="28075"/>
                  <a:pt x="189353" y="35670"/>
                </a:cubicBezTo>
                <a:cubicBezTo>
                  <a:pt x="191307" y="43265"/>
                  <a:pt x="192284" y="53428"/>
                  <a:pt x="192284" y="66159"/>
                </a:cubicBezTo>
                <a:cubicBezTo>
                  <a:pt x="192284" y="81350"/>
                  <a:pt x="190728" y="93611"/>
                  <a:pt x="187617" y="102942"/>
                </a:cubicBezTo>
                <a:cubicBezTo>
                  <a:pt x="184507" y="112273"/>
                  <a:pt x="179842" y="119471"/>
                  <a:pt x="173621" y="124534"/>
                </a:cubicBezTo>
                <a:cubicBezTo>
                  <a:pt x="167400" y="129597"/>
                  <a:pt x="159587" y="132128"/>
                  <a:pt x="150184" y="132128"/>
                </a:cubicBezTo>
                <a:cubicBezTo>
                  <a:pt x="137743" y="132128"/>
                  <a:pt x="127906" y="127644"/>
                  <a:pt x="120672" y="118675"/>
                </a:cubicBezTo>
                <a:cubicBezTo>
                  <a:pt x="112281" y="107969"/>
                  <a:pt x="108086" y="90464"/>
                  <a:pt x="108086" y="66159"/>
                </a:cubicBezTo>
                <a:close/>
                <a:moveTo>
                  <a:pt x="124360" y="66159"/>
                </a:moveTo>
                <a:cubicBezTo>
                  <a:pt x="124360" y="87426"/>
                  <a:pt x="126820" y="101567"/>
                  <a:pt x="131739" y="108584"/>
                </a:cubicBezTo>
                <a:cubicBezTo>
                  <a:pt x="136657" y="115601"/>
                  <a:pt x="142806" y="119110"/>
                  <a:pt x="150184" y="119110"/>
                </a:cubicBezTo>
                <a:cubicBezTo>
                  <a:pt x="157418" y="119110"/>
                  <a:pt x="163530" y="115601"/>
                  <a:pt x="168521" y="108584"/>
                </a:cubicBezTo>
                <a:cubicBezTo>
                  <a:pt x="173512" y="101567"/>
                  <a:pt x="176008" y="87426"/>
                  <a:pt x="176008" y="66159"/>
                </a:cubicBezTo>
                <a:cubicBezTo>
                  <a:pt x="176008" y="44893"/>
                  <a:pt x="173512" y="30788"/>
                  <a:pt x="168521" y="23844"/>
                </a:cubicBezTo>
                <a:cubicBezTo>
                  <a:pt x="163530" y="16900"/>
                  <a:pt x="157346" y="13428"/>
                  <a:pt x="149968" y="13428"/>
                </a:cubicBezTo>
                <a:cubicBezTo>
                  <a:pt x="142734" y="13428"/>
                  <a:pt x="136875" y="16466"/>
                  <a:pt x="132390" y="22541"/>
                </a:cubicBezTo>
                <a:cubicBezTo>
                  <a:pt x="127037" y="30499"/>
                  <a:pt x="124360" y="45038"/>
                  <a:pt x="124360" y="66159"/>
                </a:cubicBezTo>
                <a:close/>
              </a:path>
            </a:pathLst>
          </a:custGeom>
          <a:solidFill>
            <a:srgbClr val="000000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4DB01BD-9A31-4258-B816-408C6A31FF0C}"/>
              </a:ext>
            </a:extLst>
          </p:cNvPr>
          <p:cNvSpPr/>
          <p:nvPr/>
        </p:nvSpPr>
        <p:spPr>
          <a:xfrm>
            <a:off x="3591260" y="3607646"/>
            <a:ext cx="187892" cy="131938"/>
          </a:xfrm>
          <a:custGeom>
            <a:avLst/>
            <a:gdLst>
              <a:gd name="connsiteX0" fmla="*/ 83165 w 187892"/>
              <a:gd name="connsiteY0" fmla="*/ 32257 h 131938"/>
              <a:gd name="connsiteX1" fmla="*/ 67322 w 187892"/>
              <a:gd name="connsiteY1" fmla="*/ 33558 h 131938"/>
              <a:gd name="connsiteX2" fmla="*/ 61463 w 187892"/>
              <a:gd name="connsiteY2" fmla="*/ 19887 h 131938"/>
              <a:gd name="connsiteX3" fmla="*/ 45622 w 187892"/>
              <a:gd name="connsiteY3" fmla="*/ 13161 h 131938"/>
              <a:gd name="connsiteX4" fmla="*/ 32168 w 187892"/>
              <a:gd name="connsiteY4" fmla="*/ 17499 h 131938"/>
              <a:gd name="connsiteX5" fmla="*/ 20449 w 187892"/>
              <a:gd name="connsiteY5" fmla="*/ 33342 h 131938"/>
              <a:gd name="connsiteX6" fmla="*/ 15893 w 187892"/>
              <a:gd name="connsiteY6" fmla="*/ 63288 h 131938"/>
              <a:gd name="connsiteX7" fmla="*/ 29889 w 187892"/>
              <a:gd name="connsiteY7" fmla="*/ 50376 h 131938"/>
              <a:gd name="connsiteX8" fmla="*/ 47358 w 187892"/>
              <a:gd name="connsiteY8" fmla="*/ 46145 h 131938"/>
              <a:gd name="connsiteX9" fmla="*/ 74375 w 187892"/>
              <a:gd name="connsiteY9" fmla="*/ 57755 h 131938"/>
              <a:gd name="connsiteX10" fmla="*/ 85551 w 187892"/>
              <a:gd name="connsiteY10" fmla="*/ 88027 h 131938"/>
              <a:gd name="connsiteX11" fmla="*/ 80234 w 187892"/>
              <a:gd name="connsiteY11" fmla="*/ 110595 h 131938"/>
              <a:gd name="connsiteX12" fmla="*/ 65804 w 187892"/>
              <a:gd name="connsiteY12" fmla="*/ 126545 h 131938"/>
              <a:gd name="connsiteX13" fmla="*/ 44972 w 187892"/>
              <a:gd name="connsiteY13" fmla="*/ 132078 h 131938"/>
              <a:gd name="connsiteX14" fmla="*/ 12637 w 187892"/>
              <a:gd name="connsiteY14" fmla="*/ 117540 h 131938"/>
              <a:gd name="connsiteX15" fmla="*/ 52 w 187892"/>
              <a:gd name="connsiteY15" fmla="*/ 69364 h 131938"/>
              <a:gd name="connsiteX16" fmla="*/ 13940 w 187892"/>
              <a:gd name="connsiteY16" fmla="*/ 14897 h 131938"/>
              <a:gd name="connsiteX17" fmla="*/ 46490 w 187892"/>
              <a:gd name="connsiteY17" fmla="*/ 139 h 131938"/>
              <a:gd name="connsiteX18" fmla="*/ 71446 w 187892"/>
              <a:gd name="connsiteY18" fmla="*/ 8711 h 131938"/>
              <a:gd name="connsiteX19" fmla="*/ 83165 w 187892"/>
              <a:gd name="connsiteY19" fmla="*/ 32257 h 131938"/>
              <a:gd name="connsiteX20" fmla="*/ 18280 w 187892"/>
              <a:gd name="connsiteY20" fmla="*/ 88027 h 131938"/>
              <a:gd name="connsiteX21" fmla="*/ 21752 w 187892"/>
              <a:gd name="connsiteY21" fmla="*/ 103760 h 131938"/>
              <a:gd name="connsiteX22" fmla="*/ 31517 w 187892"/>
              <a:gd name="connsiteY22" fmla="*/ 115152 h 131938"/>
              <a:gd name="connsiteX23" fmla="*/ 44754 w 187892"/>
              <a:gd name="connsiteY23" fmla="*/ 119059 h 131938"/>
              <a:gd name="connsiteX24" fmla="*/ 62006 w 187892"/>
              <a:gd name="connsiteY24" fmla="*/ 110920 h 131938"/>
              <a:gd name="connsiteX25" fmla="*/ 69277 w 187892"/>
              <a:gd name="connsiteY25" fmla="*/ 88895 h 131938"/>
              <a:gd name="connsiteX26" fmla="*/ 62114 w 187892"/>
              <a:gd name="connsiteY26" fmla="*/ 67736 h 131938"/>
              <a:gd name="connsiteX27" fmla="*/ 44103 w 187892"/>
              <a:gd name="connsiteY27" fmla="*/ 60034 h 131938"/>
              <a:gd name="connsiteX28" fmla="*/ 25766 w 187892"/>
              <a:gd name="connsiteY28" fmla="*/ 67736 h 131938"/>
              <a:gd name="connsiteX29" fmla="*/ 18280 w 187892"/>
              <a:gd name="connsiteY29" fmla="*/ 88027 h 131938"/>
              <a:gd name="connsiteX30" fmla="*/ 103746 w 187892"/>
              <a:gd name="connsiteY30" fmla="*/ 66108 h 131938"/>
              <a:gd name="connsiteX31" fmla="*/ 108411 w 187892"/>
              <a:gd name="connsiteY31" fmla="*/ 29327 h 131938"/>
              <a:gd name="connsiteX32" fmla="*/ 122408 w 187892"/>
              <a:gd name="connsiteY32" fmla="*/ 7735 h 131938"/>
              <a:gd name="connsiteX33" fmla="*/ 145844 w 187892"/>
              <a:gd name="connsiteY33" fmla="*/ 139 h 131938"/>
              <a:gd name="connsiteX34" fmla="*/ 164072 w 187892"/>
              <a:gd name="connsiteY34" fmla="*/ 4371 h 131938"/>
              <a:gd name="connsiteX35" fmla="*/ 176984 w 187892"/>
              <a:gd name="connsiteY35" fmla="*/ 16415 h 131938"/>
              <a:gd name="connsiteX36" fmla="*/ 185013 w 187892"/>
              <a:gd name="connsiteY36" fmla="*/ 35619 h 131938"/>
              <a:gd name="connsiteX37" fmla="*/ 187944 w 187892"/>
              <a:gd name="connsiteY37" fmla="*/ 66108 h 131938"/>
              <a:gd name="connsiteX38" fmla="*/ 183277 w 187892"/>
              <a:gd name="connsiteY38" fmla="*/ 102892 h 131938"/>
              <a:gd name="connsiteX39" fmla="*/ 169281 w 187892"/>
              <a:gd name="connsiteY39" fmla="*/ 124484 h 131938"/>
              <a:gd name="connsiteX40" fmla="*/ 145844 w 187892"/>
              <a:gd name="connsiteY40" fmla="*/ 132078 h 131938"/>
              <a:gd name="connsiteX41" fmla="*/ 116331 w 187892"/>
              <a:gd name="connsiteY41" fmla="*/ 118624 h 131938"/>
              <a:gd name="connsiteX42" fmla="*/ 103746 w 187892"/>
              <a:gd name="connsiteY42" fmla="*/ 66108 h 131938"/>
              <a:gd name="connsiteX43" fmla="*/ 120020 w 187892"/>
              <a:gd name="connsiteY43" fmla="*/ 66108 h 131938"/>
              <a:gd name="connsiteX44" fmla="*/ 127399 w 187892"/>
              <a:gd name="connsiteY44" fmla="*/ 108533 h 131938"/>
              <a:gd name="connsiteX45" fmla="*/ 145844 w 187892"/>
              <a:gd name="connsiteY45" fmla="*/ 119059 h 131938"/>
              <a:gd name="connsiteX46" fmla="*/ 164181 w 187892"/>
              <a:gd name="connsiteY46" fmla="*/ 108533 h 131938"/>
              <a:gd name="connsiteX47" fmla="*/ 171668 w 187892"/>
              <a:gd name="connsiteY47" fmla="*/ 66108 h 131938"/>
              <a:gd name="connsiteX48" fmla="*/ 164181 w 187892"/>
              <a:gd name="connsiteY48" fmla="*/ 23794 h 131938"/>
              <a:gd name="connsiteX49" fmla="*/ 145627 w 187892"/>
              <a:gd name="connsiteY49" fmla="*/ 13377 h 131938"/>
              <a:gd name="connsiteX50" fmla="*/ 128050 w 187892"/>
              <a:gd name="connsiteY50" fmla="*/ 22491 h 131938"/>
              <a:gd name="connsiteX51" fmla="*/ 120020 w 187892"/>
              <a:gd name="connsiteY51" fmla="*/ 66108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87892" h="131938">
                <a:moveTo>
                  <a:pt x="83165" y="32257"/>
                </a:moveTo>
                <a:lnTo>
                  <a:pt x="67322" y="33558"/>
                </a:lnTo>
                <a:cubicBezTo>
                  <a:pt x="66021" y="27337"/>
                  <a:pt x="64067" y="22780"/>
                  <a:pt x="61463" y="19887"/>
                </a:cubicBezTo>
                <a:cubicBezTo>
                  <a:pt x="57123" y="15403"/>
                  <a:pt x="51843" y="13161"/>
                  <a:pt x="45622" y="13161"/>
                </a:cubicBezTo>
                <a:cubicBezTo>
                  <a:pt x="40559" y="13161"/>
                  <a:pt x="36075" y="14607"/>
                  <a:pt x="32168" y="17499"/>
                </a:cubicBezTo>
                <a:cubicBezTo>
                  <a:pt x="27249" y="21117"/>
                  <a:pt x="23343" y="26398"/>
                  <a:pt x="20449" y="33342"/>
                </a:cubicBezTo>
                <a:cubicBezTo>
                  <a:pt x="17556" y="40286"/>
                  <a:pt x="16037" y="50268"/>
                  <a:pt x="15893" y="63288"/>
                </a:cubicBezTo>
                <a:cubicBezTo>
                  <a:pt x="19654" y="57501"/>
                  <a:pt x="24319" y="53197"/>
                  <a:pt x="29889" y="50376"/>
                </a:cubicBezTo>
                <a:cubicBezTo>
                  <a:pt x="35459" y="47555"/>
                  <a:pt x="41282" y="46145"/>
                  <a:pt x="47358" y="46145"/>
                </a:cubicBezTo>
                <a:cubicBezTo>
                  <a:pt x="57919" y="46145"/>
                  <a:pt x="66924" y="50015"/>
                  <a:pt x="74375" y="57755"/>
                </a:cubicBezTo>
                <a:cubicBezTo>
                  <a:pt x="81826" y="65494"/>
                  <a:pt x="85551" y="75585"/>
                  <a:pt x="85551" y="88027"/>
                </a:cubicBezTo>
                <a:cubicBezTo>
                  <a:pt x="85551" y="96128"/>
                  <a:pt x="83779" y="103651"/>
                  <a:pt x="80234" y="110595"/>
                </a:cubicBezTo>
                <a:cubicBezTo>
                  <a:pt x="76690" y="117540"/>
                  <a:pt x="71880" y="122856"/>
                  <a:pt x="65804" y="126545"/>
                </a:cubicBezTo>
                <a:cubicBezTo>
                  <a:pt x="59728" y="130233"/>
                  <a:pt x="52784" y="132078"/>
                  <a:pt x="44972" y="132078"/>
                </a:cubicBezTo>
                <a:cubicBezTo>
                  <a:pt x="31807" y="132078"/>
                  <a:pt x="21029" y="127232"/>
                  <a:pt x="12637" y="117540"/>
                </a:cubicBezTo>
                <a:cubicBezTo>
                  <a:pt x="4247" y="107846"/>
                  <a:pt x="52" y="91788"/>
                  <a:pt x="52" y="69364"/>
                </a:cubicBezTo>
                <a:cubicBezTo>
                  <a:pt x="52" y="44481"/>
                  <a:pt x="4681" y="26325"/>
                  <a:pt x="13940" y="14897"/>
                </a:cubicBezTo>
                <a:cubicBezTo>
                  <a:pt x="22041" y="5058"/>
                  <a:pt x="32891" y="139"/>
                  <a:pt x="46490" y="139"/>
                </a:cubicBezTo>
                <a:cubicBezTo>
                  <a:pt x="56617" y="139"/>
                  <a:pt x="64936" y="2996"/>
                  <a:pt x="71446" y="8711"/>
                </a:cubicBezTo>
                <a:cubicBezTo>
                  <a:pt x="77956" y="14425"/>
                  <a:pt x="81862" y="22274"/>
                  <a:pt x="83165" y="32257"/>
                </a:cubicBezTo>
                <a:close/>
                <a:moveTo>
                  <a:pt x="18280" y="88027"/>
                </a:moveTo>
                <a:cubicBezTo>
                  <a:pt x="18280" y="93524"/>
                  <a:pt x="19437" y="98768"/>
                  <a:pt x="21752" y="103760"/>
                </a:cubicBezTo>
                <a:cubicBezTo>
                  <a:pt x="24067" y="108750"/>
                  <a:pt x="27322" y="112548"/>
                  <a:pt x="31517" y="115152"/>
                </a:cubicBezTo>
                <a:cubicBezTo>
                  <a:pt x="35712" y="117757"/>
                  <a:pt x="40125" y="119059"/>
                  <a:pt x="44754" y="119059"/>
                </a:cubicBezTo>
                <a:cubicBezTo>
                  <a:pt x="51409" y="119059"/>
                  <a:pt x="57160" y="116346"/>
                  <a:pt x="62006" y="110920"/>
                </a:cubicBezTo>
                <a:cubicBezTo>
                  <a:pt x="66853" y="105496"/>
                  <a:pt x="69277" y="98154"/>
                  <a:pt x="69277" y="88895"/>
                </a:cubicBezTo>
                <a:cubicBezTo>
                  <a:pt x="69277" y="79925"/>
                  <a:pt x="66889" y="72872"/>
                  <a:pt x="62114" y="67736"/>
                </a:cubicBezTo>
                <a:cubicBezTo>
                  <a:pt x="57340" y="62601"/>
                  <a:pt x="51337" y="60034"/>
                  <a:pt x="44103" y="60034"/>
                </a:cubicBezTo>
                <a:cubicBezTo>
                  <a:pt x="36870" y="60034"/>
                  <a:pt x="30757" y="62601"/>
                  <a:pt x="25766" y="67736"/>
                </a:cubicBezTo>
                <a:cubicBezTo>
                  <a:pt x="20775" y="72872"/>
                  <a:pt x="18280" y="79636"/>
                  <a:pt x="18280" y="88027"/>
                </a:cubicBezTo>
                <a:close/>
                <a:moveTo>
                  <a:pt x="103746" y="66108"/>
                </a:moveTo>
                <a:cubicBezTo>
                  <a:pt x="103746" y="50918"/>
                  <a:pt x="105301" y="38658"/>
                  <a:pt x="108411" y="29327"/>
                </a:cubicBezTo>
                <a:cubicBezTo>
                  <a:pt x="111521" y="19996"/>
                  <a:pt x="116187" y="12798"/>
                  <a:pt x="122408" y="7735"/>
                </a:cubicBezTo>
                <a:cubicBezTo>
                  <a:pt x="128629" y="2671"/>
                  <a:pt x="136441" y="139"/>
                  <a:pt x="145844" y="139"/>
                </a:cubicBezTo>
                <a:cubicBezTo>
                  <a:pt x="152788" y="139"/>
                  <a:pt x="158864" y="1550"/>
                  <a:pt x="164072" y="4371"/>
                </a:cubicBezTo>
                <a:cubicBezTo>
                  <a:pt x="169281" y="7192"/>
                  <a:pt x="173585" y="11207"/>
                  <a:pt x="176984" y="16415"/>
                </a:cubicBezTo>
                <a:cubicBezTo>
                  <a:pt x="180384" y="21623"/>
                  <a:pt x="183061" y="28024"/>
                  <a:pt x="185013" y="35619"/>
                </a:cubicBezTo>
                <a:cubicBezTo>
                  <a:pt x="186967" y="43214"/>
                  <a:pt x="187944" y="53377"/>
                  <a:pt x="187944" y="66108"/>
                </a:cubicBezTo>
                <a:cubicBezTo>
                  <a:pt x="187944" y="81299"/>
                  <a:pt x="186388" y="93560"/>
                  <a:pt x="183277" y="102892"/>
                </a:cubicBezTo>
                <a:cubicBezTo>
                  <a:pt x="180167" y="112223"/>
                  <a:pt x="175502" y="119420"/>
                  <a:pt x="169281" y="124484"/>
                </a:cubicBezTo>
                <a:cubicBezTo>
                  <a:pt x="163060" y="129546"/>
                  <a:pt x="155247" y="132078"/>
                  <a:pt x="145844" y="132078"/>
                </a:cubicBezTo>
                <a:cubicBezTo>
                  <a:pt x="133403" y="132078"/>
                  <a:pt x="123565" y="127593"/>
                  <a:pt x="116331" y="118624"/>
                </a:cubicBezTo>
                <a:cubicBezTo>
                  <a:pt x="107941" y="107918"/>
                  <a:pt x="103746" y="90413"/>
                  <a:pt x="103746" y="66108"/>
                </a:cubicBezTo>
                <a:close/>
                <a:moveTo>
                  <a:pt x="120020" y="66108"/>
                </a:moveTo>
                <a:cubicBezTo>
                  <a:pt x="120020" y="87375"/>
                  <a:pt x="122480" y="101517"/>
                  <a:pt x="127399" y="108533"/>
                </a:cubicBezTo>
                <a:cubicBezTo>
                  <a:pt x="132317" y="115550"/>
                  <a:pt x="138466" y="119059"/>
                  <a:pt x="145844" y="119059"/>
                </a:cubicBezTo>
                <a:cubicBezTo>
                  <a:pt x="153078" y="119059"/>
                  <a:pt x="159190" y="115550"/>
                  <a:pt x="164181" y="108533"/>
                </a:cubicBezTo>
                <a:cubicBezTo>
                  <a:pt x="169172" y="101517"/>
                  <a:pt x="171668" y="87375"/>
                  <a:pt x="171668" y="66108"/>
                </a:cubicBezTo>
                <a:cubicBezTo>
                  <a:pt x="171668" y="44843"/>
                  <a:pt x="169172" y="30738"/>
                  <a:pt x="164181" y="23794"/>
                </a:cubicBezTo>
                <a:cubicBezTo>
                  <a:pt x="159190" y="16849"/>
                  <a:pt x="153006" y="13377"/>
                  <a:pt x="145627" y="13377"/>
                </a:cubicBezTo>
                <a:cubicBezTo>
                  <a:pt x="138393" y="13377"/>
                  <a:pt x="132534" y="16415"/>
                  <a:pt x="128050" y="22491"/>
                </a:cubicBezTo>
                <a:cubicBezTo>
                  <a:pt x="122697" y="30448"/>
                  <a:pt x="120020" y="44987"/>
                  <a:pt x="120020" y="66108"/>
                </a:cubicBezTo>
                <a:close/>
              </a:path>
            </a:pathLst>
          </a:custGeom>
          <a:solidFill>
            <a:srgbClr val="000000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E512D8A-1E29-4015-9212-248C146825D4}"/>
              </a:ext>
            </a:extLst>
          </p:cNvPr>
          <p:cNvSpPr/>
          <p:nvPr/>
        </p:nvSpPr>
        <p:spPr>
          <a:xfrm>
            <a:off x="3591910" y="2903972"/>
            <a:ext cx="187242" cy="131938"/>
          </a:xfrm>
          <a:custGeom>
            <a:avLst/>
            <a:gdLst>
              <a:gd name="connsiteX0" fmla="*/ 24574 w 187242"/>
              <a:gd name="connsiteY0" fmla="*/ 59765 h 131938"/>
              <a:gd name="connsiteX1" fmla="*/ 10035 w 187242"/>
              <a:gd name="connsiteY1" fmla="*/ 49457 h 131938"/>
              <a:gd name="connsiteX2" fmla="*/ 5260 w 187242"/>
              <a:gd name="connsiteY2" fmla="*/ 33508 h 131938"/>
              <a:gd name="connsiteX3" fmla="*/ 15351 w 187242"/>
              <a:gd name="connsiteY3" fmla="*/ 9746 h 131938"/>
              <a:gd name="connsiteX4" fmla="*/ 42368 w 187242"/>
              <a:gd name="connsiteY4" fmla="*/ 88 h 131938"/>
              <a:gd name="connsiteX5" fmla="*/ 69603 w 187242"/>
              <a:gd name="connsiteY5" fmla="*/ 9963 h 131938"/>
              <a:gd name="connsiteX6" fmla="*/ 79909 w 187242"/>
              <a:gd name="connsiteY6" fmla="*/ 33942 h 131938"/>
              <a:gd name="connsiteX7" fmla="*/ 75136 w 187242"/>
              <a:gd name="connsiteY7" fmla="*/ 49457 h 131938"/>
              <a:gd name="connsiteX8" fmla="*/ 60813 w 187242"/>
              <a:gd name="connsiteY8" fmla="*/ 59765 h 131938"/>
              <a:gd name="connsiteX9" fmla="*/ 78933 w 187242"/>
              <a:gd name="connsiteY9" fmla="*/ 72352 h 131938"/>
              <a:gd name="connsiteX10" fmla="*/ 85118 w 187242"/>
              <a:gd name="connsiteY10" fmla="*/ 92968 h 131938"/>
              <a:gd name="connsiteX11" fmla="*/ 73400 w 187242"/>
              <a:gd name="connsiteY11" fmla="*/ 120744 h 131938"/>
              <a:gd name="connsiteX12" fmla="*/ 42586 w 187242"/>
              <a:gd name="connsiteY12" fmla="*/ 132027 h 131938"/>
              <a:gd name="connsiteX13" fmla="*/ 11771 w 187242"/>
              <a:gd name="connsiteY13" fmla="*/ 120744 h 131938"/>
              <a:gd name="connsiteX14" fmla="*/ 52 w 187242"/>
              <a:gd name="connsiteY14" fmla="*/ 92533 h 131938"/>
              <a:gd name="connsiteX15" fmla="*/ 6454 w 187242"/>
              <a:gd name="connsiteY15" fmla="*/ 71376 h 131938"/>
              <a:gd name="connsiteX16" fmla="*/ 24574 w 187242"/>
              <a:gd name="connsiteY16" fmla="*/ 59765 h 131938"/>
              <a:gd name="connsiteX17" fmla="*/ 21319 w 187242"/>
              <a:gd name="connsiteY17" fmla="*/ 32856 h 131938"/>
              <a:gd name="connsiteX18" fmla="*/ 27287 w 187242"/>
              <a:gd name="connsiteY18" fmla="*/ 47831 h 131938"/>
              <a:gd name="connsiteX19" fmla="*/ 42586 w 187242"/>
              <a:gd name="connsiteY19" fmla="*/ 53689 h 131938"/>
              <a:gd name="connsiteX20" fmla="*/ 57776 w 187242"/>
              <a:gd name="connsiteY20" fmla="*/ 47939 h 131938"/>
              <a:gd name="connsiteX21" fmla="*/ 63635 w 187242"/>
              <a:gd name="connsiteY21" fmla="*/ 33724 h 131938"/>
              <a:gd name="connsiteX22" fmla="*/ 57559 w 187242"/>
              <a:gd name="connsiteY22" fmla="*/ 19076 h 131938"/>
              <a:gd name="connsiteX23" fmla="*/ 42586 w 187242"/>
              <a:gd name="connsiteY23" fmla="*/ 13110 h 131938"/>
              <a:gd name="connsiteX24" fmla="*/ 27395 w 187242"/>
              <a:gd name="connsiteY24" fmla="*/ 18968 h 131938"/>
              <a:gd name="connsiteX25" fmla="*/ 21319 w 187242"/>
              <a:gd name="connsiteY25" fmla="*/ 32856 h 131938"/>
              <a:gd name="connsiteX26" fmla="*/ 16327 w 187242"/>
              <a:gd name="connsiteY26" fmla="*/ 92533 h 131938"/>
              <a:gd name="connsiteX27" fmla="*/ 19583 w 187242"/>
              <a:gd name="connsiteY27" fmla="*/ 105662 h 131938"/>
              <a:gd name="connsiteX28" fmla="*/ 29131 w 187242"/>
              <a:gd name="connsiteY28" fmla="*/ 115536 h 131938"/>
              <a:gd name="connsiteX29" fmla="*/ 42803 w 187242"/>
              <a:gd name="connsiteY29" fmla="*/ 119008 h 131938"/>
              <a:gd name="connsiteX30" fmla="*/ 61464 w 187242"/>
              <a:gd name="connsiteY30" fmla="*/ 111738 h 131938"/>
              <a:gd name="connsiteX31" fmla="*/ 68843 w 187242"/>
              <a:gd name="connsiteY31" fmla="*/ 93184 h 131938"/>
              <a:gd name="connsiteX32" fmla="*/ 61248 w 187242"/>
              <a:gd name="connsiteY32" fmla="*/ 74196 h 131938"/>
              <a:gd name="connsiteX33" fmla="*/ 42151 w 187242"/>
              <a:gd name="connsiteY33" fmla="*/ 66709 h 131938"/>
              <a:gd name="connsiteX34" fmla="*/ 23706 w 187242"/>
              <a:gd name="connsiteY34" fmla="*/ 74088 h 131938"/>
              <a:gd name="connsiteX35" fmla="*/ 16327 w 187242"/>
              <a:gd name="connsiteY35" fmla="*/ 92533 h 131938"/>
              <a:gd name="connsiteX36" fmla="*/ 103096 w 187242"/>
              <a:gd name="connsiteY36" fmla="*/ 66058 h 131938"/>
              <a:gd name="connsiteX37" fmla="*/ 107761 w 187242"/>
              <a:gd name="connsiteY37" fmla="*/ 29276 h 131938"/>
              <a:gd name="connsiteX38" fmla="*/ 121758 w 187242"/>
              <a:gd name="connsiteY38" fmla="*/ 7684 h 131938"/>
              <a:gd name="connsiteX39" fmla="*/ 145194 w 187242"/>
              <a:gd name="connsiteY39" fmla="*/ 88 h 131938"/>
              <a:gd name="connsiteX40" fmla="*/ 163423 w 187242"/>
              <a:gd name="connsiteY40" fmla="*/ 4320 h 131938"/>
              <a:gd name="connsiteX41" fmla="*/ 176334 w 187242"/>
              <a:gd name="connsiteY41" fmla="*/ 16364 h 131938"/>
              <a:gd name="connsiteX42" fmla="*/ 184363 w 187242"/>
              <a:gd name="connsiteY42" fmla="*/ 35569 h 131938"/>
              <a:gd name="connsiteX43" fmla="*/ 187294 w 187242"/>
              <a:gd name="connsiteY43" fmla="*/ 66058 h 131938"/>
              <a:gd name="connsiteX44" fmla="*/ 182627 w 187242"/>
              <a:gd name="connsiteY44" fmla="*/ 102841 h 131938"/>
              <a:gd name="connsiteX45" fmla="*/ 168631 w 187242"/>
              <a:gd name="connsiteY45" fmla="*/ 124433 h 131938"/>
              <a:gd name="connsiteX46" fmla="*/ 145194 w 187242"/>
              <a:gd name="connsiteY46" fmla="*/ 132027 h 131938"/>
              <a:gd name="connsiteX47" fmla="*/ 115681 w 187242"/>
              <a:gd name="connsiteY47" fmla="*/ 118574 h 131938"/>
              <a:gd name="connsiteX48" fmla="*/ 103096 w 187242"/>
              <a:gd name="connsiteY48" fmla="*/ 66058 h 131938"/>
              <a:gd name="connsiteX49" fmla="*/ 119370 w 187242"/>
              <a:gd name="connsiteY49" fmla="*/ 66058 h 131938"/>
              <a:gd name="connsiteX50" fmla="*/ 126749 w 187242"/>
              <a:gd name="connsiteY50" fmla="*/ 108482 h 131938"/>
              <a:gd name="connsiteX51" fmla="*/ 145194 w 187242"/>
              <a:gd name="connsiteY51" fmla="*/ 119008 h 131938"/>
              <a:gd name="connsiteX52" fmla="*/ 163531 w 187242"/>
              <a:gd name="connsiteY52" fmla="*/ 108482 h 131938"/>
              <a:gd name="connsiteX53" fmla="*/ 171018 w 187242"/>
              <a:gd name="connsiteY53" fmla="*/ 66058 h 131938"/>
              <a:gd name="connsiteX54" fmla="*/ 163531 w 187242"/>
              <a:gd name="connsiteY54" fmla="*/ 23743 h 131938"/>
              <a:gd name="connsiteX55" fmla="*/ 144977 w 187242"/>
              <a:gd name="connsiteY55" fmla="*/ 13327 h 131938"/>
              <a:gd name="connsiteX56" fmla="*/ 127400 w 187242"/>
              <a:gd name="connsiteY56" fmla="*/ 22440 h 131938"/>
              <a:gd name="connsiteX57" fmla="*/ 119370 w 187242"/>
              <a:gd name="connsiteY57" fmla="*/ 66058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7242" h="131938">
                <a:moveTo>
                  <a:pt x="24574" y="59765"/>
                </a:moveTo>
                <a:cubicBezTo>
                  <a:pt x="18064" y="57306"/>
                  <a:pt x="13218" y="53870"/>
                  <a:pt x="10035" y="49457"/>
                </a:cubicBezTo>
                <a:cubicBezTo>
                  <a:pt x="6851" y="45045"/>
                  <a:pt x="5260" y="39729"/>
                  <a:pt x="5260" y="33508"/>
                </a:cubicBezTo>
                <a:cubicBezTo>
                  <a:pt x="5260" y="24104"/>
                  <a:pt x="8624" y="16184"/>
                  <a:pt x="15351" y="9746"/>
                </a:cubicBezTo>
                <a:cubicBezTo>
                  <a:pt x="22079" y="3308"/>
                  <a:pt x="31084" y="88"/>
                  <a:pt x="42368" y="88"/>
                </a:cubicBezTo>
                <a:cubicBezTo>
                  <a:pt x="53653" y="88"/>
                  <a:pt x="62731" y="3380"/>
                  <a:pt x="69603" y="9963"/>
                </a:cubicBezTo>
                <a:cubicBezTo>
                  <a:pt x="76474" y="16545"/>
                  <a:pt x="79909" y="24538"/>
                  <a:pt x="79909" y="33942"/>
                </a:cubicBezTo>
                <a:cubicBezTo>
                  <a:pt x="79909" y="39874"/>
                  <a:pt x="78318" y="45045"/>
                  <a:pt x="75136" y="49457"/>
                </a:cubicBezTo>
                <a:cubicBezTo>
                  <a:pt x="71954" y="53870"/>
                  <a:pt x="67179" y="57306"/>
                  <a:pt x="60813" y="59765"/>
                </a:cubicBezTo>
                <a:cubicBezTo>
                  <a:pt x="68770" y="62369"/>
                  <a:pt x="74810" y="66565"/>
                  <a:pt x="78933" y="72352"/>
                </a:cubicBezTo>
                <a:cubicBezTo>
                  <a:pt x="83056" y="78139"/>
                  <a:pt x="85118" y="85011"/>
                  <a:pt x="85118" y="92968"/>
                </a:cubicBezTo>
                <a:cubicBezTo>
                  <a:pt x="85118" y="103962"/>
                  <a:pt x="81212" y="113221"/>
                  <a:pt x="73400" y="120744"/>
                </a:cubicBezTo>
                <a:cubicBezTo>
                  <a:pt x="65588" y="128266"/>
                  <a:pt x="55317" y="132027"/>
                  <a:pt x="42586" y="132027"/>
                </a:cubicBezTo>
                <a:cubicBezTo>
                  <a:pt x="29855" y="132027"/>
                  <a:pt x="19583" y="128266"/>
                  <a:pt x="11771" y="120744"/>
                </a:cubicBezTo>
                <a:cubicBezTo>
                  <a:pt x="3958" y="113221"/>
                  <a:pt x="52" y="103817"/>
                  <a:pt x="52" y="92533"/>
                </a:cubicBezTo>
                <a:cubicBezTo>
                  <a:pt x="52" y="84142"/>
                  <a:pt x="2186" y="77089"/>
                  <a:pt x="6454" y="71376"/>
                </a:cubicBezTo>
                <a:cubicBezTo>
                  <a:pt x="10722" y="65661"/>
                  <a:pt x="16762" y="61791"/>
                  <a:pt x="24574" y="59765"/>
                </a:cubicBezTo>
                <a:close/>
                <a:moveTo>
                  <a:pt x="21319" y="32856"/>
                </a:moveTo>
                <a:cubicBezTo>
                  <a:pt x="21319" y="38933"/>
                  <a:pt x="23308" y="43924"/>
                  <a:pt x="27287" y="47831"/>
                </a:cubicBezTo>
                <a:cubicBezTo>
                  <a:pt x="31265" y="51736"/>
                  <a:pt x="36365" y="53689"/>
                  <a:pt x="42586" y="53689"/>
                </a:cubicBezTo>
                <a:cubicBezTo>
                  <a:pt x="48806" y="53689"/>
                  <a:pt x="53869" y="51772"/>
                  <a:pt x="57776" y="47939"/>
                </a:cubicBezTo>
                <a:cubicBezTo>
                  <a:pt x="61682" y="44105"/>
                  <a:pt x="63635" y="39367"/>
                  <a:pt x="63635" y="33724"/>
                </a:cubicBezTo>
                <a:cubicBezTo>
                  <a:pt x="63635" y="27938"/>
                  <a:pt x="61610" y="23055"/>
                  <a:pt x="57559" y="19076"/>
                </a:cubicBezTo>
                <a:cubicBezTo>
                  <a:pt x="53508" y="15099"/>
                  <a:pt x="48517" y="13110"/>
                  <a:pt x="42586" y="13110"/>
                </a:cubicBezTo>
                <a:cubicBezTo>
                  <a:pt x="36509" y="13110"/>
                  <a:pt x="31446" y="15063"/>
                  <a:pt x="27395" y="18968"/>
                </a:cubicBezTo>
                <a:cubicBezTo>
                  <a:pt x="23344" y="22874"/>
                  <a:pt x="21319" y="27504"/>
                  <a:pt x="21319" y="32856"/>
                </a:cubicBezTo>
                <a:close/>
                <a:moveTo>
                  <a:pt x="16327" y="92533"/>
                </a:moveTo>
                <a:cubicBezTo>
                  <a:pt x="16327" y="97018"/>
                  <a:pt x="17413" y="101394"/>
                  <a:pt x="19583" y="105662"/>
                </a:cubicBezTo>
                <a:cubicBezTo>
                  <a:pt x="21753" y="109930"/>
                  <a:pt x="24936" y="113221"/>
                  <a:pt x="29131" y="115536"/>
                </a:cubicBezTo>
                <a:cubicBezTo>
                  <a:pt x="33326" y="117851"/>
                  <a:pt x="37883" y="119008"/>
                  <a:pt x="42803" y="119008"/>
                </a:cubicBezTo>
                <a:cubicBezTo>
                  <a:pt x="50325" y="119008"/>
                  <a:pt x="56546" y="116585"/>
                  <a:pt x="61464" y="111738"/>
                </a:cubicBezTo>
                <a:cubicBezTo>
                  <a:pt x="66384" y="106892"/>
                  <a:pt x="68843" y="100707"/>
                  <a:pt x="68843" y="93184"/>
                </a:cubicBezTo>
                <a:cubicBezTo>
                  <a:pt x="68843" y="85516"/>
                  <a:pt x="66311" y="79187"/>
                  <a:pt x="61248" y="74196"/>
                </a:cubicBezTo>
                <a:cubicBezTo>
                  <a:pt x="56184" y="69205"/>
                  <a:pt x="49819" y="66709"/>
                  <a:pt x="42151" y="66709"/>
                </a:cubicBezTo>
                <a:cubicBezTo>
                  <a:pt x="34773" y="66709"/>
                  <a:pt x="28625" y="69169"/>
                  <a:pt x="23706" y="74088"/>
                </a:cubicBezTo>
                <a:cubicBezTo>
                  <a:pt x="18787" y="79006"/>
                  <a:pt x="16327" y="85155"/>
                  <a:pt x="16327" y="92533"/>
                </a:cubicBezTo>
                <a:close/>
                <a:moveTo>
                  <a:pt x="103096" y="66058"/>
                </a:moveTo>
                <a:cubicBezTo>
                  <a:pt x="103096" y="50868"/>
                  <a:pt x="104651" y="38607"/>
                  <a:pt x="107761" y="29276"/>
                </a:cubicBezTo>
                <a:cubicBezTo>
                  <a:pt x="110871" y="19945"/>
                  <a:pt x="115537" y="12748"/>
                  <a:pt x="121758" y="7684"/>
                </a:cubicBezTo>
                <a:cubicBezTo>
                  <a:pt x="127979" y="2620"/>
                  <a:pt x="135791" y="88"/>
                  <a:pt x="145194" y="88"/>
                </a:cubicBezTo>
                <a:cubicBezTo>
                  <a:pt x="152138" y="88"/>
                  <a:pt x="158214" y="1499"/>
                  <a:pt x="163423" y="4320"/>
                </a:cubicBezTo>
                <a:cubicBezTo>
                  <a:pt x="168631" y="7141"/>
                  <a:pt x="172935" y="11156"/>
                  <a:pt x="176334" y="16364"/>
                </a:cubicBezTo>
                <a:cubicBezTo>
                  <a:pt x="179734" y="21572"/>
                  <a:pt x="182411" y="27974"/>
                  <a:pt x="184363" y="35569"/>
                </a:cubicBezTo>
                <a:cubicBezTo>
                  <a:pt x="186317" y="43164"/>
                  <a:pt x="187294" y="53327"/>
                  <a:pt x="187294" y="66058"/>
                </a:cubicBezTo>
                <a:cubicBezTo>
                  <a:pt x="187294" y="81249"/>
                  <a:pt x="185738" y="93510"/>
                  <a:pt x="182627" y="102841"/>
                </a:cubicBezTo>
                <a:cubicBezTo>
                  <a:pt x="179517" y="112172"/>
                  <a:pt x="174852" y="119369"/>
                  <a:pt x="168631" y="124433"/>
                </a:cubicBezTo>
                <a:cubicBezTo>
                  <a:pt x="162410" y="129496"/>
                  <a:pt x="154597" y="132027"/>
                  <a:pt x="145194" y="132027"/>
                </a:cubicBezTo>
                <a:cubicBezTo>
                  <a:pt x="132753" y="132027"/>
                  <a:pt x="122915" y="127543"/>
                  <a:pt x="115681" y="118574"/>
                </a:cubicBezTo>
                <a:cubicBezTo>
                  <a:pt x="107291" y="107868"/>
                  <a:pt x="103096" y="90362"/>
                  <a:pt x="103096" y="66058"/>
                </a:cubicBezTo>
                <a:close/>
                <a:moveTo>
                  <a:pt x="119370" y="66058"/>
                </a:moveTo>
                <a:cubicBezTo>
                  <a:pt x="119370" y="87324"/>
                  <a:pt x="121830" y="101466"/>
                  <a:pt x="126749" y="108482"/>
                </a:cubicBezTo>
                <a:cubicBezTo>
                  <a:pt x="131667" y="115500"/>
                  <a:pt x="137816" y="119008"/>
                  <a:pt x="145194" y="119008"/>
                </a:cubicBezTo>
                <a:cubicBezTo>
                  <a:pt x="152428" y="119008"/>
                  <a:pt x="158540" y="115500"/>
                  <a:pt x="163531" y="108482"/>
                </a:cubicBezTo>
                <a:cubicBezTo>
                  <a:pt x="168522" y="101466"/>
                  <a:pt x="171018" y="87324"/>
                  <a:pt x="171018" y="66058"/>
                </a:cubicBezTo>
                <a:cubicBezTo>
                  <a:pt x="171018" y="44792"/>
                  <a:pt x="168522" y="30687"/>
                  <a:pt x="163531" y="23743"/>
                </a:cubicBezTo>
                <a:cubicBezTo>
                  <a:pt x="158540" y="16799"/>
                  <a:pt x="152356" y="13327"/>
                  <a:pt x="144977" y="13327"/>
                </a:cubicBezTo>
                <a:cubicBezTo>
                  <a:pt x="137744" y="13327"/>
                  <a:pt x="131884" y="16364"/>
                  <a:pt x="127400" y="22440"/>
                </a:cubicBezTo>
                <a:cubicBezTo>
                  <a:pt x="122047" y="30397"/>
                  <a:pt x="119370" y="44936"/>
                  <a:pt x="119370" y="66058"/>
                </a:cubicBezTo>
                <a:close/>
              </a:path>
            </a:pathLst>
          </a:custGeom>
          <a:solidFill>
            <a:srgbClr val="000000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8C9BF6F-E69F-4E78-A746-DEBE7D06B39C}"/>
              </a:ext>
            </a:extLst>
          </p:cNvPr>
          <p:cNvSpPr/>
          <p:nvPr/>
        </p:nvSpPr>
        <p:spPr>
          <a:xfrm>
            <a:off x="3493174" y="2200300"/>
            <a:ext cx="277696" cy="131938"/>
          </a:xfrm>
          <a:custGeom>
            <a:avLst/>
            <a:gdLst>
              <a:gd name="connsiteX0" fmla="*/ 47576 w 277696"/>
              <a:gd name="connsiteY0" fmla="*/ 129807 h 131938"/>
              <a:gd name="connsiteX1" fmla="*/ 31734 w 277696"/>
              <a:gd name="connsiteY1" fmla="*/ 129807 h 131938"/>
              <a:gd name="connsiteX2" fmla="*/ 31734 w 277696"/>
              <a:gd name="connsiteY2" fmla="*/ 28684 h 131938"/>
              <a:gd name="connsiteX3" fmla="*/ 16652 w 277696"/>
              <a:gd name="connsiteY3" fmla="*/ 39642 h 131938"/>
              <a:gd name="connsiteX4" fmla="*/ 52 w 277696"/>
              <a:gd name="connsiteY4" fmla="*/ 47780 h 131938"/>
              <a:gd name="connsiteX5" fmla="*/ 52 w 277696"/>
              <a:gd name="connsiteY5" fmla="*/ 32372 h 131938"/>
              <a:gd name="connsiteX6" fmla="*/ 23272 w 277696"/>
              <a:gd name="connsiteY6" fmla="*/ 17398 h 131938"/>
              <a:gd name="connsiteX7" fmla="*/ 37376 w 277696"/>
              <a:gd name="connsiteY7" fmla="*/ 38 h 131938"/>
              <a:gd name="connsiteX8" fmla="*/ 47576 w 277696"/>
              <a:gd name="connsiteY8" fmla="*/ 38 h 131938"/>
              <a:gd name="connsiteX9" fmla="*/ 47576 w 277696"/>
              <a:gd name="connsiteY9" fmla="*/ 129807 h 131938"/>
              <a:gd name="connsiteX10" fmla="*/ 90726 w 277696"/>
              <a:gd name="connsiteY10" fmla="*/ 66007 h 131938"/>
              <a:gd name="connsiteX11" fmla="*/ 95391 w 277696"/>
              <a:gd name="connsiteY11" fmla="*/ 29225 h 131938"/>
              <a:gd name="connsiteX12" fmla="*/ 109387 w 277696"/>
              <a:gd name="connsiteY12" fmla="*/ 7633 h 131938"/>
              <a:gd name="connsiteX13" fmla="*/ 132824 w 277696"/>
              <a:gd name="connsiteY13" fmla="*/ 38 h 131938"/>
              <a:gd name="connsiteX14" fmla="*/ 151052 w 277696"/>
              <a:gd name="connsiteY14" fmla="*/ 4269 h 131938"/>
              <a:gd name="connsiteX15" fmla="*/ 163964 w 277696"/>
              <a:gd name="connsiteY15" fmla="*/ 16313 h 131938"/>
              <a:gd name="connsiteX16" fmla="*/ 171993 w 277696"/>
              <a:gd name="connsiteY16" fmla="*/ 35518 h 131938"/>
              <a:gd name="connsiteX17" fmla="*/ 174923 w 277696"/>
              <a:gd name="connsiteY17" fmla="*/ 66007 h 131938"/>
              <a:gd name="connsiteX18" fmla="*/ 170257 w 277696"/>
              <a:gd name="connsiteY18" fmla="*/ 102790 h 131938"/>
              <a:gd name="connsiteX19" fmla="*/ 156260 w 277696"/>
              <a:gd name="connsiteY19" fmla="*/ 124382 h 131938"/>
              <a:gd name="connsiteX20" fmla="*/ 132824 w 277696"/>
              <a:gd name="connsiteY20" fmla="*/ 131976 h 131938"/>
              <a:gd name="connsiteX21" fmla="*/ 103311 w 277696"/>
              <a:gd name="connsiteY21" fmla="*/ 118523 h 131938"/>
              <a:gd name="connsiteX22" fmla="*/ 90726 w 277696"/>
              <a:gd name="connsiteY22" fmla="*/ 66007 h 131938"/>
              <a:gd name="connsiteX23" fmla="*/ 107000 w 277696"/>
              <a:gd name="connsiteY23" fmla="*/ 66007 h 131938"/>
              <a:gd name="connsiteX24" fmla="*/ 114379 w 277696"/>
              <a:gd name="connsiteY24" fmla="*/ 108432 h 131938"/>
              <a:gd name="connsiteX25" fmla="*/ 132824 w 277696"/>
              <a:gd name="connsiteY25" fmla="*/ 118958 h 131938"/>
              <a:gd name="connsiteX26" fmla="*/ 151161 w 277696"/>
              <a:gd name="connsiteY26" fmla="*/ 108432 h 131938"/>
              <a:gd name="connsiteX27" fmla="*/ 158648 w 277696"/>
              <a:gd name="connsiteY27" fmla="*/ 66007 h 131938"/>
              <a:gd name="connsiteX28" fmla="*/ 151161 w 277696"/>
              <a:gd name="connsiteY28" fmla="*/ 23692 h 131938"/>
              <a:gd name="connsiteX29" fmla="*/ 132607 w 277696"/>
              <a:gd name="connsiteY29" fmla="*/ 13276 h 131938"/>
              <a:gd name="connsiteX30" fmla="*/ 115030 w 277696"/>
              <a:gd name="connsiteY30" fmla="*/ 22389 h 131938"/>
              <a:gd name="connsiteX31" fmla="*/ 107000 w 277696"/>
              <a:gd name="connsiteY31" fmla="*/ 66007 h 131938"/>
              <a:gd name="connsiteX32" fmla="*/ 193550 w 277696"/>
              <a:gd name="connsiteY32" fmla="*/ 66007 h 131938"/>
              <a:gd name="connsiteX33" fmla="*/ 198217 w 277696"/>
              <a:gd name="connsiteY33" fmla="*/ 29225 h 131938"/>
              <a:gd name="connsiteX34" fmla="*/ 212214 w 277696"/>
              <a:gd name="connsiteY34" fmla="*/ 7633 h 131938"/>
              <a:gd name="connsiteX35" fmla="*/ 235650 w 277696"/>
              <a:gd name="connsiteY35" fmla="*/ 38 h 131938"/>
              <a:gd name="connsiteX36" fmla="*/ 253878 w 277696"/>
              <a:gd name="connsiteY36" fmla="*/ 4269 h 131938"/>
              <a:gd name="connsiteX37" fmla="*/ 266790 w 277696"/>
              <a:gd name="connsiteY37" fmla="*/ 16313 h 131938"/>
              <a:gd name="connsiteX38" fmla="*/ 274819 w 277696"/>
              <a:gd name="connsiteY38" fmla="*/ 35518 h 131938"/>
              <a:gd name="connsiteX39" fmla="*/ 277748 w 277696"/>
              <a:gd name="connsiteY39" fmla="*/ 66007 h 131938"/>
              <a:gd name="connsiteX40" fmla="*/ 273083 w 277696"/>
              <a:gd name="connsiteY40" fmla="*/ 102790 h 131938"/>
              <a:gd name="connsiteX41" fmla="*/ 259087 w 277696"/>
              <a:gd name="connsiteY41" fmla="*/ 124382 h 131938"/>
              <a:gd name="connsiteX42" fmla="*/ 235650 w 277696"/>
              <a:gd name="connsiteY42" fmla="*/ 131976 h 131938"/>
              <a:gd name="connsiteX43" fmla="*/ 206137 w 277696"/>
              <a:gd name="connsiteY43" fmla="*/ 118523 h 131938"/>
              <a:gd name="connsiteX44" fmla="*/ 193550 w 277696"/>
              <a:gd name="connsiteY44" fmla="*/ 66007 h 131938"/>
              <a:gd name="connsiteX45" fmla="*/ 209826 w 277696"/>
              <a:gd name="connsiteY45" fmla="*/ 66007 h 131938"/>
              <a:gd name="connsiteX46" fmla="*/ 217205 w 277696"/>
              <a:gd name="connsiteY46" fmla="*/ 108432 h 131938"/>
              <a:gd name="connsiteX47" fmla="*/ 235650 w 277696"/>
              <a:gd name="connsiteY47" fmla="*/ 118958 h 131938"/>
              <a:gd name="connsiteX48" fmla="*/ 253987 w 277696"/>
              <a:gd name="connsiteY48" fmla="*/ 108432 h 131938"/>
              <a:gd name="connsiteX49" fmla="*/ 261474 w 277696"/>
              <a:gd name="connsiteY49" fmla="*/ 66007 h 131938"/>
              <a:gd name="connsiteX50" fmla="*/ 253987 w 277696"/>
              <a:gd name="connsiteY50" fmla="*/ 23692 h 131938"/>
              <a:gd name="connsiteX51" fmla="*/ 235433 w 277696"/>
              <a:gd name="connsiteY51" fmla="*/ 13276 h 131938"/>
              <a:gd name="connsiteX52" fmla="*/ 217855 w 277696"/>
              <a:gd name="connsiteY52" fmla="*/ 22389 h 131938"/>
              <a:gd name="connsiteX53" fmla="*/ 209826 w 277696"/>
              <a:gd name="connsiteY53" fmla="*/ 66007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7696" h="131938">
                <a:moveTo>
                  <a:pt x="47576" y="129807"/>
                </a:moveTo>
                <a:lnTo>
                  <a:pt x="31734" y="129807"/>
                </a:lnTo>
                <a:lnTo>
                  <a:pt x="31734" y="28684"/>
                </a:lnTo>
                <a:cubicBezTo>
                  <a:pt x="27827" y="32300"/>
                  <a:pt x="22800" y="35953"/>
                  <a:pt x="16652" y="39642"/>
                </a:cubicBezTo>
                <a:cubicBezTo>
                  <a:pt x="10504" y="43330"/>
                  <a:pt x="4970" y="46043"/>
                  <a:pt x="52" y="47780"/>
                </a:cubicBezTo>
                <a:lnTo>
                  <a:pt x="52" y="32372"/>
                </a:lnTo>
                <a:cubicBezTo>
                  <a:pt x="8876" y="28322"/>
                  <a:pt x="16616" y="23330"/>
                  <a:pt x="23272" y="17398"/>
                </a:cubicBezTo>
                <a:cubicBezTo>
                  <a:pt x="29926" y="11467"/>
                  <a:pt x="34628" y="5680"/>
                  <a:pt x="37376" y="38"/>
                </a:cubicBezTo>
                <a:lnTo>
                  <a:pt x="47576" y="38"/>
                </a:lnTo>
                <a:lnTo>
                  <a:pt x="47576" y="129807"/>
                </a:lnTo>
                <a:close/>
                <a:moveTo>
                  <a:pt x="90726" y="66007"/>
                </a:moveTo>
                <a:cubicBezTo>
                  <a:pt x="90726" y="50817"/>
                  <a:pt x="92281" y="38556"/>
                  <a:pt x="95391" y="29225"/>
                </a:cubicBezTo>
                <a:cubicBezTo>
                  <a:pt x="98501" y="19894"/>
                  <a:pt x="103166" y="12697"/>
                  <a:pt x="109387" y="7633"/>
                </a:cubicBezTo>
                <a:cubicBezTo>
                  <a:pt x="115608" y="2570"/>
                  <a:pt x="123421" y="38"/>
                  <a:pt x="132824" y="38"/>
                </a:cubicBezTo>
                <a:cubicBezTo>
                  <a:pt x="139768" y="38"/>
                  <a:pt x="145844" y="1448"/>
                  <a:pt x="151052" y="4269"/>
                </a:cubicBezTo>
                <a:cubicBezTo>
                  <a:pt x="156260" y="7091"/>
                  <a:pt x="160564" y="11105"/>
                  <a:pt x="163964" y="16313"/>
                </a:cubicBezTo>
                <a:cubicBezTo>
                  <a:pt x="167364" y="21521"/>
                  <a:pt x="170040" y="27923"/>
                  <a:pt x="171993" y="35518"/>
                </a:cubicBezTo>
                <a:cubicBezTo>
                  <a:pt x="173947" y="43113"/>
                  <a:pt x="174923" y="53276"/>
                  <a:pt x="174923" y="66007"/>
                </a:cubicBezTo>
                <a:cubicBezTo>
                  <a:pt x="174923" y="81198"/>
                  <a:pt x="173368" y="93459"/>
                  <a:pt x="170257" y="102790"/>
                </a:cubicBezTo>
                <a:cubicBezTo>
                  <a:pt x="167147" y="112121"/>
                  <a:pt x="162481" y="119319"/>
                  <a:pt x="156260" y="124382"/>
                </a:cubicBezTo>
                <a:cubicBezTo>
                  <a:pt x="150039" y="129445"/>
                  <a:pt x="142227" y="131976"/>
                  <a:pt x="132824" y="131976"/>
                </a:cubicBezTo>
                <a:cubicBezTo>
                  <a:pt x="120383" y="131976"/>
                  <a:pt x="110545" y="127492"/>
                  <a:pt x="103311" y="118523"/>
                </a:cubicBezTo>
                <a:cubicBezTo>
                  <a:pt x="94921" y="107817"/>
                  <a:pt x="90726" y="90312"/>
                  <a:pt x="90726" y="66007"/>
                </a:cubicBezTo>
                <a:close/>
                <a:moveTo>
                  <a:pt x="107000" y="66007"/>
                </a:moveTo>
                <a:cubicBezTo>
                  <a:pt x="107000" y="87274"/>
                  <a:pt x="109460" y="101415"/>
                  <a:pt x="114379" y="108432"/>
                </a:cubicBezTo>
                <a:cubicBezTo>
                  <a:pt x="119297" y="115449"/>
                  <a:pt x="125445" y="118958"/>
                  <a:pt x="132824" y="118958"/>
                </a:cubicBezTo>
                <a:cubicBezTo>
                  <a:pt x="140058" y="118958"/>
                  <a:pt x="146170" y="115449"/>
                  <a:pt x="151161" y="108432"/>
                </a:cubicBezTo>
                <a:cubicBezTo>
                  <a:pt x="156152" y="101415"/>
                  <a:pt x="158648" y="87274"/>
                  <a:pt x="158648" y="66007"/>
                </a:cubicBezTo>
                <a:cubicBezTo>
                  <a:pt x="158648" y="44741"/>
                  <a:pt x="156152" y="30636"/>
                  <a:pt x="151161" y="23692"/>
                </a:cubicBezTo>
                <a:cubicBezTo>
                  <a:pt x="146170" y="16748"/>
                  <a:pt x="139986" y="13276"/>
                  <a:pt x="132607" y="13276"/>
                </a:cubicBezTo>
                <a:cubicBezTo>
                  <a:pt x="125373" y="13276"/>
                  <a:pt x="119514" y="16314"/>
                  <a:pt x="115030" y="22389"/>
                </a:cubicBezTo>
                <a:cubicBezTo>
                  <a:pt x="109677" y="30347"/>
                  <a:pt x="107000" y="44886"/>
                  <a:pt x="107000" y="66007"/>
                </a:cubicBezTo>
                <a:close/>
                <a:moveTo>
                  <a:pt x="193550" y="66007"/>
                </a:moveTo>
                <a:cubicBezTo>
                  <a:pt x="193550" y="50817"/>
                  <a:pt x="195106" y="38556"/>
                  <a:pt x="198217" y="29225"/>
                </a:cubicBezTo>
                <a:cubicBezTo>
                  <a:pt x="201327" y="19894"/>
                  <a:pt x="205992" y="12697"/>
                  <a:pt x="212214" y="7633"/>
                </a:cubicBezTo>
                <a:cubicBezTo>
                  <a:pt x="218435" y="2570"/>
                  <a:pt x="226247" y="38"/>
                  <a:pt x="235650" y="38"/>
                </a:cubicBezTo>
                <a:cubicBezTo>
                  <a:pt x="242594" y="38"/>
                  <a:pt x="248670" y="1448"/>
                  <a:pt x="253878" y="4269"/>
                </a:cubicBezTo>
                <a:cubicBezTo>
                  <a:pt x="259087" y="7091"/>
                  <a:pt x="263390" y="11105"/>
                  <a:pt x="266790" y="16313"/>
                </a:cubicBezTo>
                <a:cubicBezTo>
                  <a:pt x="270190" y="21521"/>
                  <a:pt x="272866" y="27923"/>
                  <a:pt x="274819" y="35518"/>
                </a:cubicBezTo>
                <a:cubicBezTo>
                  <a:pt x="276772" y="43113"/>
                  <a:pt x="277748" y="53276"/>
                  <a:pt x="277748" y="66007"/>
                </a:cubicBezTo>
                <a:cubicBezTo>
                  <a:pt x="277748" y="81198"/>
                  <a:pt x="276193" y="93459"/>
                  <a:pt x="273083" y="102790"/>
                </a:cubicBezTo>
                <a:cubicBezTo>
                  <a:pt x="269973" y="112121"/>
                  <a:pt x="265308" y="119319"/>
                  <a:pt x="259087" y="124382"/>
                </a:cubicBezTo>
                <a:cubicBezTo>
                  <a:pt x="252865" y="129445"/>
                  <a:pt x="245053" y="131976"/>
                  <a:pt x="235650" y="131976"/>
                </a:cubicBezTo>
                <a:cubicBezTo>
                  <a:pt x="223208" y="131976"/>
                  <a:pt x="213370" y="127492"/>
                  <a:pt x="206137" y="118523"/>
                </a:cubicBezTo>
                <a:cubicBezTo>
                  <a:pt x="197746" y="107817"/>
                  <a:pt x="193550" y="90312"/>
                  <a:pt x="193550" y="66007"/>
                </a:cubicBezTo>
                <a:close/>
                <a:moveTo>
                  <a:pt x="209826" y="66007"/>
                </a:moveTo>
                <a:cubicBezTo>
                  <a:pt x="209826" y="87274"/>
                  <a:pt x="212286" y="101415"/>
                  <a:pt x="217205" y="108432"/>
                </a:cubicBezTo>
                <a:cubicBezTo>
                  <a:pt x="222123" y="115449"/>
                  <a:pt x="228272" y="118958"/>
                  <a:pt x="235650" y="118958"/>
                </a:cubicBezTo>
                <a:cubicBezTo>
                  <a:pt x="242883" y="118958"/>
                  <a:pt x="248995" y="115449"/>
                  <a:pt x="253987" y="108432"/>
                </a:cubicBezTo>
                <a:cubicBezTo>
                  <a:pt x="258978" y="101415"/>
                  <a:pt x="261474" y="87274"/>
                  <a:pt x="261474" y="66007"/>
                </a:cubicBezTo>
                <a:cubicBezTo>
                  <a:pt x="261474" y="44741"/>
                  <a:pt x="258978" y="30636"/>
                  <a:pt x="253987" y="23692"/>
                </a:cubicBezTo>
                <a:cubicBezTo>
                  <a:pt x="248995" y="16748"/>
                  <a:pt x="242811" y="13276"/>
                  <a:pt x="235433" y="13276"/>
                </a:cubicBezTo>
                <a:cubicBezTo>
                  <a:pt x="228199" y="13276"/>
                  <a:pt x="222340" y="16314"/>
                  <a:pt x="217855" y="22389"/>
                </a:cubicBezTo>
                <a:cubicBezTo>
                  <a:pt x="212502" y="30347"/>
                  <a:pt x="209826" y="44886"/>
                  <a:pt x="209826" y="66007"/>
                </a:cubicBezTo>
                <a:close/>
              </a:path>
            </a:pathLst>
          </a:custGeom>
          <a:solidFill>
            <a:srgbClr val="000000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Content Placeholder 4">
            <a:extLst>
              <a:ext uri="{FF2B5EF4-FFF2-40B4-BE49-F238E27FC236}">
                <a16:creationId xmlns:a16="http://schemas.microsoft.com/office/drawing/2014/main" id="{5E99DCBB-3A23-4C66-8161-5F1D35EA6E3D}"/>
              </a:ext>
            </a:extLst>
          </p:cNvPr>
          <p:cNvGrpSpPr/>
          <p:nvPr/>
        </p:nvGrpSpPr>
        <p:grpSpPr>
          <a:xfrm>
            <a:off x="8500481" y="2077765"/>
            <a:ext cx="46803" cy="3694286"/>
            <a:chOff x="8500481" y="2077765"/>
            <a:chExt cx="46803" cy="369428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8F3BC5A-C620-419C-A913-597EA017C251}"/>
                </a:ext>
              </a:extLst>
            </p:cNvPr>
            <p:cNvSpPr/>
            <p:nvPr/>
          </p:nvSpPr>
          <p:spPr>
            <a:xfrm>
              <a:off x="8547284" y="2077765"/>
              <a:ext cx="13888" cy="3694286"/>
            </a:xfrm>
            <a:custGeom>
              <a:avLst/>
              <a:gdLst>
                <a:gd name="connsiteX0" fmla="*/ 0 w 13888"/>
                <a:gd name="connsiteY0" fmla="*/ 3694286 h 3694286"/>
                <a:gd name="connsiteX1" fmla="*/ 0 w 13888"/>
                <a:gd name="connsiteY1" fmla="*/ 0 h 369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8" h="3694286">
                  <a:moveTo>
                    <a:pt x="0" y="3694286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88EE727-4E43-4931-8D2E-6AC7819CC253}"/>
                </a:ext>
              </a:extLst>
            </p:cNvPr>
            <p:cNvSpPr/>
            <p:nvPr/>
          </p:nvSpPr>
          <p:spPr>
            <a:xfrm>
              <a:off x="8500481" y="5772051"/>
              <a:ext cx="46803" cy="13888"/>
            </a:xfrm>
            <a:custGeom>
              <a:avLst/>
              <a:gdLst>
                <a:gd name="connsiteX0" fmla="*/ 46804 w 46803"/>
                <a:gd name="connsiteY0" fmla="*/ 0 h 13888"/>
                <a:gd name="connsiteX1" fmla="*/ 0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46804" y="0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72302A2-4FA8-47EA-9C1E-8E78F2089FFC}"/>
                </a:ext>
              </a:extLst>
            </p:cNvPr>
            <p:cNvSpPr/>
            <p:nvPr/>
          </p:nvSpPr>
          <p:spPr>
            <a:xfrm>
              <a:off x="8500481" y="5156337"/>
              <a:ext cx="46803" cy="13888"/>
            </a:xfrm>
            <a:custGeom>
              <a:avLst/>
              <a:gdLst>
                <a:gd name="connsiteX0" fmla="*/ 46804 w 46803"/>
                <a:gd name="connsiteY0" fmla="*/ 0 h 13888"/>
                <a:gd name="connsiteX1" fmla="*/ 0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46804" y="0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CECB2B-32D4-4F11-BA03-B7656878C00F}"/>
                </a:ext>
              </a:extLst>
            </p:cNvPr>
            <p:cNvSpPr/>
            <p:nvPr/>
          </p:nvSpPr>
          <p:spPr>
            <a:xfrm>
              <a:off x="8500481" y="4540622"/>
              <a:ext cx="46803" cy="13888"/>
            </a:xfrm>
            <a:custGeom>
              <a:avLst/>
              <a:gdLst>
                <a:gd name="connsiteX0" fmla="*/ 46804 w 46803"/>
                <a:gd name="connsiteY0" fmla="*/ 0 h 13888"/>
                <a:gd name="connsiteX1" fmla="*/ 0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46804" y="0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038DE2-A353-47D9-BE4D-29793EBD07B8}"/>
                </a:ext>
              </a:extLst>
            </p:cNvPr>
            <p:cNvSpPr/>
            <p:nvPr/>
          </p:nvSpPr>
          <p:spPr>
            <a:xfrm>
              <a:off x="8500481" y="3924908"/>
              <a:ext cx="46803" cy="13888"/>
            </a:xfrm>
            <a:custGeom>
              <a:avLst/>
              <a:gdLst>
                <a:gd name="connsiteX0" fmla="*/ 46804 w 46803"/>
                <a:gd name="connsiteY0" fmla="*/ 0 h 13888"/>
                <a:gd name="connsiteX1" fmla="*/ 0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46804" y="0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CBFE6D5-E18B-4816-B885-7F4A79140330}"/>
                </a:ext>
              </a:extLst>
            </p:cNvPr>
            <p:cNvSpPr/>
            <p:nvPr/>
          </p:nvSpPr>
          <p:spPr>
            <a:xfrm>
              <a:off x="8500481" y="3309194"/>
              <a:ext cx="46803" cy="13888"/>
            </a:xfrm>
            <a:custGeom>
              <a:avLst/>
              <a:gdLst>
                <a:gd name="connsiteX0" fmla="*/ 46804 w 46803"/>
                <a:gd name="connsiteY0" fmla="*/ 0 h 13888"/>
                <a:gd name="connsiteX1" fmla="*/ 0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46804" y="0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DEDE9F-5A62-48EB-BF01-33575DD1BBF1}"/>
                </a:ext>
              </a:extLst>
            </p:cNvPr>
            <p:cNvSpPr/>
            <p:nvPr/>
          </p:nvSpPr>
          <p:spPr>
            <a:xfrm>
              <a:off x="8500481" y="2693479"/>
              <a:ext cx="46803" cy="13888"/>
            </a:xfrm>
            <a:custGeom>
              <a:avLst/>
              <a:gdLst>
                <a:gd name="connsiteX0" fmla="*/ 46804 w 46803"/>
                <a:gd name="connsiteY0" fmla="*/ 0 h 13888"/>
                <a:gd name="connsiteX1" fmla="*/ 0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46804" y="0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2E3258-DF26-4DA8-B92B-ACAF643E2F3C}"/>
                </a:ext>
              </a:extLst>
            </p:cNvPr>
            <p:cNvSpPr/>
            <p:nvPr/>
          </p:nvSpPr>
          <p:spPr>
            <a:xfrm>
              <a:off x="8500481" y="2077765"/>
              <a:ext cx="46803" cy="13888"/>
            </a:xfrm>
            <a:custGeom>
              <a:avLst/>
              <a:gdLst>
                <a:gd name="connsiteX0" fmla="*/ 46804 w 46803"/>
                <a:gd name="connsiteY0" fmla="*/ 0 h 13888"/>
                <a:gd name="connsiteX1" fmla="*/ 0 w 46803"/>
                <a:gd name="connsiteY1" fmla="*/ 0 h 1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03" h="13888">
                  <a:moveTo>
                    <a:pt x="46804" y="0"/>
                  </a:moveTo>
                  <a:lnTo>
                    <a:pt x="0" y="0"/>
                  </a:lnTo>
                </a:path>
              </a:pathLst>
            </a:custGeom>
            <a:ln w="9255" cap="sq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5C39CEF-160E-4B1B-BF31-A85C8B4F7F46}"/>
              </a:ext>
            </a:extLst>
          </p:cNvPr>
          <p:cNvSpPr/>
          <p:nvPr/>
        </p:nvSpPr>
        <p:spPr>
          <a:xfrm>
            <a:off x="8628950" y="5718667"/>
            <a:ext cx="84197" cy="131938"/>
          </a:xfrm>
          <a:custGeom>
            <a:avLst/>
            <a:gdLst>
              <a:gd name="connsiteX0" fmla="*/ 399 w 84197"/>
              <a:gd name="connsiteY0" fmla="*/ 66260 h 131938"/>
              <a:gd name="connsiteX1" fmla="*/ 5064 w 84197"/>
              <a:gd name="connsiteY1" fmla="*/ 29479 h 131938"/>
              <a:gd name="connsiteX2" fmla="*/ 19061 w 84197"/>
              <a:gd name="connsiteY2" fmla="*/ 7887 h 131938"/>
              <a:gd name="connsiteX3" fmla="*/ 42498 w 84197"/>
              <a:gd name="connsiteY3" fmla="*/ 291 h 131938"/>
              <a:gd name="connsiteX4" fmla="*/ 60726 w 84197"/>
              <a:gd name="connsiteY4" fmla="*/ 4523 h 131938"/>
              <a:gd name="connsiteX5" fmla="*/ 73638 w 84197"/>
              <a:gd name="connsiteY5" fmla="*/ 16567 h 131938"/>
              <a:gd name="connsiteX6" fmla="*/ 81667 w 84197"/>
              <a:gd name="connsiteY6" fmla="*/ 35771 h 131938"/>
              <a:gd name="connsiteX7" fmla="*/ 84597 w 84197"/>
              <a:gd name="connsiteY7" fmla="*/ 66260 h 131938"/>
              <a:gd name="connsiteX8" fmla="*/ 79931 w 84197"/>
              <a:gd name="connsiteY8" fmla="*/ 103044 h 131938"/>
              <a:gd name="connsiteX9" fmla="*/ 65934 w 84197"/>
              <a:gd name="connsiteY9" fmla="*/ 124636 h 131938"/>
              <a:gd name="connsiteX10" fmla="*/ 42498 w 84197"/>
              <a:gd name="connsiteY10" fmla="*/ 132230 h 131938"/>
              <a:gd name="connsiteX11" fmla="*/ 12985 w 84197"/>
              <a:gd name="connsiteY11" fmla="*/ 118776 h 131938"/>
              <a:gd name="connsiteX12" fmla="*/ 399 w 84197"/>
              <a:gd name="connsiteY12" fmla="*/ 66260 h 131938"/>
              <a:gd name="connsiteX13" fmla="*/ 16675 w 84197"/>
              <a:gd name="connsiteY13" fmla="*/ 66260 h 131938"/>
              <a:gd name="connsiteX14" fmla="*/ 24052 w 84197"/>
              <a:gd name="connsiteY14" fmla="*/ 108685 h 131938"/>
              <a:gd name="connsiteX15" fmla="*/ 42498 w 84197"/>
              <a:gd name="connsiteY15" fmla="*/ 119211 h 131938"/>
              <a:gd name="connsiteX16" fmla="*/ 60834 w 84197"/>
              <a:gd name="connsiteY16" fmla="*/ 108685 h 131938"/>
              <a:gd name="connsiteX17" fmla="*/ 68321 w 84197"/>
              <a:gd name="connsiteY17" fmla="*/ 66260 h 131938"/>
              <a:gd name="connsiteX18" fmla="*/ 60834 w 84197"/>
              <a:gd name="connsiteY18" fmla="*/ 23946 h 131938"/>
              <a:gd name="connsiteX19" fmla="*/ 42281 w 84197"/>
              <a:gd name="connsiteY19" fmla="*/ 13529 h 131938"/>
              <a:gd name="connsiteX20" fmla="*/ 24704 w 84197"/>
              <a:gd name="connsiteY20" fmla="*/ 22643 h 131938"/>
              <a:gd name="connsiteX21" fmla="*/ 16675 w 84197"/>
              <a:gd name="connsiteY21" fmla="*/ 66260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4197" h="131938">
                <a:moveTo>
                  <a:pt x="399" y="66260"/>
                </a:moveTo>
                <a:cubicBezTo>
                  <a:pt x="399" y="51070"/>
                  <a:pt x="1954" y="38810"/>
                  <a:pt x="5064" y="29479"/>
                </a:cubicBezTo>
                <a:cubicBezTo>
                  <a:pt x="8175" y="20148"/>
                  <a:pt x="12841" y="12950"/>
                  <a:pt x="19061" y="7887"/>
                </a:cubicBezTo>
                <a:cubicBezTo>
                  <a:pt x="25282" y="2823"/>
                  <a:pt x="33094" y="291"/>
                  <a:pt x="42498" y="291"/>
                </a:cubicBezTo>
                <a:cubicBezTo>
                  <a:pt x="49442" y="291"/>
                  <a:pt x="55518" y="1702"/>
                  <a:pt x="60726" y="4523"/>
                </a:cubicBezTo>
                <a:cubicBezTo>
                  <a:pt x="65934" y="7344"/>
                  <a:pt x="70238" y="11359"/>
                  <a:pt x="73638" y="16567"/>
                </a:cubicBezTo>
                <a:cubicBezTo>
                  <a:pt x="77038" y="21775"/>
                  <a:pt x="79714" y="28176"/>
                  <a:pt x="81667" y="35771"/>
                </a:cubicBezTo>
                <a:cubicBezTo>
                  <a:pt x="83620" y="43366"/>
                  <a:pt x="84597" y="53529"/>
                  <a:pt x="84597" y="66260"/>
                </a:cubicBezTo>
                <a:cubicBezTo>
                  <a:pt x="84597" y="81451"/>
                  <a:pt x="83042" y="93712"/>
                  <a:pt x="79931" y="103044"/>
                </a:cubicBezTo>
                <a:cubicBezTo>
                  <a:pt x="76821" y="112375"/>
                  <a:pt x="72155" y="119572"/>
                  <a:pt x="65934" y="124636"/>
                </a:cubicBezTo>
                <a:cubicBezTo>
                  <a:pt x="59714" y="129698"/>
                  <a:pt x="51902" y="132230"/>
                  <a:pt x="42498" y="132230"/>
                </a:cubicBezTo>
                <a:cubicBezTo>
                  <a:pt x="30056" y="132230"/>
                  <a:pt x="20219" y="127745"/>
                  <a:pt x="12985" y="118776"/>
                </a:cubicBezTo>
                <a:cubicBezTo>
                  <a:pt x="4595" y="108070"/>
                  <a:pt x="399" y="90565"/>
                  <a:pt x="399" y="66260"/>
                </a:cubicBezTo>
                <a:close/>
                <a:moveTo>
                  <a:pt x="16675" y="66260"/>
                </a:moveTo>
                <a:cubicBezTo>
                  <a:pt x="16675" y="87527"/>
                  <a:pt x="19134" y="101669"/>
                  <a:pt x="24052" y="108685"/>
                </a:cubicBezTo>
                <a:cubicBezTo>
                  <a:pt x="28971" y="115702"/>
                  <a:pt x="35119" y="119211"/>
                  <a:pt x="42498" y="119211"/>
                </a:cubicBezTo>
                <a:cubicBezTo>
                  <a:pt x="49731" y="119211"/>
                  <a:pt x="55844" y="115702"/>
                  <a:pt x="60834" y="108685"/>
                </a:cubicBezTo>
                <a:cubicBezTo>
                  <a:pt x="65826" y="101669"/>
                  <a:pt x="68321" y="87527"/>
                  <a:pt x="68321" y="66260"/>
                </a:cubicBezTo>
                <a:cubicBezTo>
                  <a:pt x="68321" y="44995"/>
                  <a:pt x="65826" y="30890"/>
                  <a:pt x="60834" y="23946"/>
                </a:cubicBezTo>
                <a:cubicBezTo>
                  <a:pt x="55844" y="17001"/>
                  <a:pt x="49659" y="13529"/>
                  <a:pt x="42281" y="13529"/>
                </a:cubicBezTo>
                <a:cubicBezTo>
                  <a:pt x="35047" y="13529"/>
                  <a:pt x="29188" y="16567"/>
                  <a:pt x="24704" y="22643"/>
                </a:cubicBezTo>
                <a:cubicBezTo>
                  <a:pt x="19351" y="30600"/>
                  <a:pt x="16675" y="45139"/>
                  <a:pt x="16675" y="66260"/>
                </a:cubicBezTo>
                <a:close/>
              </a:path>
            </a:pathLst>
          </a:custGeom>
          <a:solidFill>
            <a:srgbClr val="D95319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DE1A84A-365E-42B0-BB06-F77DD927BDD1}"/>
              </a:ext>
            </a:extLst>
          </p:cNvPr>
          <p:cNvSpPr/>
          <p:nvPr/>
        </p:nvSpPr>
        <p:spPr>
          <a:xfrm>
            <a:off x="8628950" y="5102953"/>
            <a:ext cx="239692" cy="131938"/>
          </a:xfrm>
          <a:custGeom>
            <a:avLst/>
            <a:gdLst>
              <a:gd name="connsiteX0" fmla="*/ 399 w 239692"/>
              <a:gd name="connsiteY0" fmla="*/ 66216 h 131938"/>
              <a:gd name="connsiteX1" fmla="*/ 5064 w 239692"/>
              <a:gd name="connsiteY1" fmla="*/ 29434 h 131938"/>
              <a:gd name="connsiteX2" fmla="*/ 19061 w 239692"/>
              <a:gd name="connsiteY2" fmla="*/ 7842 h 131938"/>
              <a:gd name="connsiteX3" fmla="*/ 42498 w 239692"/>
              <a:gd name="connsiteY3" fmla="*/ 247 h 131938"/>
              <a:gd name="connsiteX4" fmla="*/ 60726 w 239692"/>
              <a:gd name="connsiteY4" fmla="*/ 4478 h 131938"/>
              <a:gd name="connsiteX5" fmla="*/ 73638 w 239692"/>
              <a:gd name="connsiteY5" fmla="*/ 16522 h 131938"/>
              <a:gd name="connsiteX6" fmla="*/ 81667 w 239692"/>
              <a:gd name="connsiteY6" fmla="*/ 35727 h 131938"/>
              <a:gd name="connsiteX7" fmla="*/ 84597 w 239692"/>
              <a:gd name="connsiteY7" fmla="*/ 66216 h 131938"/>
              <a:gd name="connsiteX8" fmla="*/ 79931 w 239692"/>
              <a:gd name="connsiteY8" fmla="*/ 102999 h 131938"/>
              <a:gd name="connsiteX9" fmla="*/ 65934 w 239692"/>
              <a:gd name="connsiteY9" fmla="*/ 124591 h 131938"/>
              <a:gd name="connsiteX10" fmla="*/ 42498 w 239692"/>
              <a:gd name="connsiteY10" fmla="*/ 132185 h 131938"/>
              <a:gd name="connsiteX11" fmla="*/ 12985 w 239692"/>
              <a:gd name="connsiteY11" fmla="*/ 118732 h 131938"/>
              <a:gd name="connsiteX12" fmla="*/ 399 w 239692"/>
              <a:gd name="connsiteY12" fmla="*/ 66216 h 131938"/>
              <a:gd name="connsiteX13" fmla="*/ 16675 w 239692"/>
              <a:gd name="connsiteY13" fmla="*/ 66216 h 131938"/>
              <a:gd name="connsiteX14" fmla="*/ 24052 w 239692"/>
              <a:gd name="connsiteY14" fmla="*/ 108641 h 131938"/>
              <a:gd name="connsiteX15" fmla="*/ 42498 w 239692"/>
              <a:gd name="connsiteY15" fmla="*/ 119167 h 131938"/>
              <a:gd name="connsiteX16" fmla="*/ 60834 w 239692"/>
              <a:gd name="connsiteY16" fmla="*/ 108641 h 131938"/>
              <a:gd name="connsiteX17" fmla="*/ 68321 w 239692"/>
              <a:gd name="connsiteY17" fmla="*/ 66216 h 131938"/>
              <a:gd name="connsiteX18" fmla="*/ 60834 w 239692"/>
              <a:gd name="connsiteY18" fmla="*/ 23901 h 131938"/>
              <a:gd name="connsiteX19" fmla="*/ 42281 w 239692"/>
              <a:gd name="connsiteY19" fmla="*/ 13485 h 131938"/>
              <a:gd name="connsiteX20" fmla="*/ 24704 w 239692"/>
              <a:gd name="connsiteY20" fmla="*/ 22598 h 131938"/>
              <a:gd name="connsiteX21" fmla="*/ 16675 w 239692"/>
              <a:gd name="connsiteY21" fmla="*/ 66216 h 131938"/>
              <a:gd name="connsiteX22" fmla="*/ 112122 w 239692"/>
              <a:gd name="connsiteY22" fmla="*/ 130016 h 131938"/>
              <a:gd name="connsiteX23" fmla="*/ 112122 w 239692"/>
              <a:gd name="connsiteY23" fmla="*/ 112004 h 131938"/>
              <a:gd name="connsiteX24" fmla="*/ 130134 w 239692"/>
              <a:gd name="connsiteY24" fmla="*/ 112004 h 131938"/>
              <a:gd name="connsiteX25" fmla="*/ 130134 w 239692"/>
              <a:gd name="connsiteY25" fmla="*/ 130016 h 131938"/>
              <a:gd name="connsiteX26" fmla="*/ 112122 w 239692"/>
              <a:gd name="connsiteY26" fmla="*/ 130016 h 131938"/>
              <a:gd name="connsiteX27" fmla="*/ 154593 w 239692"/>
              <a:gd name="connsiteY27" fmla="*/ 96163 h 131938"/>
              <a:gd name="connsiteX28" fmla="*/ 171085 w 239692"/>
              <a:gd name="connsiteY28" fmla="*/ 94644 h 131938"/>
              <a:gd name="connsiteX29" fmla="*/ 179765 w 239692"/>
              <a:gd name="connsiteY29" fmla="*/ 113089 h 131938"/>
              <a:gd name="connsiteX30" fmla="*/ 196041 w 239692"/>
              <a:gd name="connsiteY30" fmla="*/ 119167 h 131938"/>
              <a:gd name="connsiteX31" fmla="*/ 215462 w 239692"/>
              <a:gd name="connsiteY31" fmla="*/ 110486 h 131938"/>
              <a:gd name="connsiteX32" fmla="*/ 223383 w 239692"/>
              <a:gd name="connsiteY32" fmla="*/ 87700 h 131938"/>
              <a:gd name="connsiteX33" fmla="*/ 215787 w 239692"/>
              <a:gd name="connsiteY33" fmla="*/ 66216 h 131938"/>
              <a:gd name="connsiteX34" fmla="*/ 195823 w 239692"/>
              <a:gd name="connsiteY34" fmla="*/ 58405 h 131938"/>
              <a:gd name="connsiteX35" fmla="*/ 181826 w 239692"/>
              <a:gd name="connsiteY35" fmla="*/ 61877 h 131938"/>
              <a:gd name="connsiteX36" fmla="*/ 172170 w 239692"/>
              <a:gd name="connsiteY36" fmla="*/ 70774 h 131938"/>
              <a:gd name="connsiteX37" fmla="*/ 157414 w 239692"/>
              <a:gd name="connsiteY37" fmla="*/ 68822 h 131938"/>
              <a:gd name="connsiteX38" fmla="*/ 169782 w 239692"/>
              <a:gd name="connsiteY38" fmla="*/ 2634 h 131938"/>
              <a:gd name="connsiteX39" fmla="*/ 234016 w 239692"/>
              <a:gd name="connsiteY39" fmla="*/ 2634 h 131938"/>
              <a:gd name="connsiteX40" fmla="*/ 234016 w 239692"/>
              <a:gd name="connsiteY40" fmla="*/ 17607 h 131938"/>
              <a:gd name="connsiteX41" fmla="*/ 182586 w 239692"/>
              <a:gd name="connsiteY41" fmla="*/ 17607 h 131938"/>
              <a:gd name="connsiteX42" fmla="*/ 175642 w 239692"/>
              <a:gd name="connsiteY42" fmla="*/ 52328 h 131938"/>
              <a:gd name="connsiteX43" fmla="*/ 199946 w 239692"/>
              <a:gd name="connsiteY43" fmla="*/ 44299 h 131938"/>
              <a:gd name="connsiteX44" fmla="*/ 228483 w 239692"/>
              <a:gd name="connsiteY44" fmla="*/ 56018 h 131938"/>
              <a:gd name="connsiteX45" fmla="*/ 240092 w 239692"/>
              <a:gd name="connsiteY45" fmla="*/ 86182 h 131938"/>
              <a:gd name="connsiteX46" fmla="*/ 229894 w 239692"/>
              <a:gd name="connsiteY46" fmla="*/ 116561 h 131938"/>
              <a:gd name="connsiteX47" fmla="*/ 196041 w 239692"/>
              <a:gd name="connsiteY47" fmla="*/ 132185 h 131938"/>
              <a:gd name="connsiteX48" fmla="*/ 167288 w 239692"/>
              <a:gd name="connsiteY48" fmla="*/ 122312 h 131938"/>
              <a:gd name="connsiteX49" fmla="*/ 154593 w 239692"/>
              <a:gd name="connsiteY49" fmla="*/ 96163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9692" h="131938">
                <a:moveTo>
                  <a:pt x="399" y="66216"/>
                </a:moveTo>
                <a:cubicBezTo>
                  <a:pt x="399" y="51026"/>
                  <a:pt x="1954" y="38765"/>
                  <a:pt x="5064" y="29434"/>
                </a:cubicBezTo>
                <a:cubicBezTo>
                  <a:pt x="8175" y="20103"/>
                  <a:pt x="12841" y="12906"/>
                  <a:pt x="19061" y="7842"/>
                </a:cubicBezTo>
                <a:cubicBezTo>
                  <a:pt x="25282" y="2779"/>
                  <a:pt x="33094" y="247"/>
                  <a:pt x="42498" y="247"/>
                </a:cubicBezTo>
                <a:cubicBezTo>
                  <a:pt x="49442" y="247"/>
                  <a:pt x="55518" y="1657"/>
                  <a:pt x="60726" y="4478"/>
                </a:cubicBezTo>
                <a:cubicBezTo>
                  <a:pt x="65934" y="7300"/>
                  <a:pt x="70238" y="11314"/>
                  <a:pt x="73638" y="16522"/>
                </a:cubicBezTo>
                <a:cubicBezTo>
                  <a:pt x="77038" y="21730"/>
                  <a:pt x="79714" y="28132"/>
                  <a:pt x="81667" y="35727"/>
                </a:cubicBezTo>
                <a:cubicBezTo>
                  <a:pt x="83620" y="43322"/>
                  <a:pt x="84597" y="53485"/>
                  <a:pt x="84597" y="66216"/>
                </a:cubicBezTo>
                <a:cubicBezTo>
                  <a:pt x="84597" y="81407"/>
                  <a:pt x="83042" y="93668"/>
                  <a:pt x="79931" y="102999"/>
                </a:cubicBezTo>
                <a:cubicBezTo>
                  <a:pt x="76821" y="112330"/>
                  <a:pt x="72155" y="119528"/>
                  <a:pt x="65934" y="124591"/>
                </a:cubicBezTo>
                <a:cubicBezTo>
                  <a:pt x="59714" y="129654"/>
                  <a:pt x="51902" y="132185"/>
                  <a:pt x="42498" y="132185"/>
                </a:cubicBezTo>
                <a:cubicBezTo>
                  <a:pt x="30056" y="132185"/>
                  <a:pt x="20219" y="127701"/>
                  <a:pt x="12985" y="118732"/>
                </a:cubicBezTo>
                <a:cubicBezTo>
                  <a:pt x="4595" y="108026"/>
                  <a:pt x="399" y="90521"/>
                  <a:pt x="399" y="66216"/>
                </a:cubicBezTo>
                <a:close/>
                <a:moveTo>
                  <a:pt x="16675" y="66216"/>
                </a:moveTo>
                <a:cubicBezTo>
                  <a:pt x="16675" y="87483"/>
                  <a:pt x="19134" y="101624"/>
                  <a:pt x="24052" y="108641"/>
                </a:cubicBezTo>
                <a:cubicBezTo>
                  <a:pt x="28971" y="115658"/>
                  <a:pt x="35119" y="119167"/>
                  <a:pt x="42498" y="119167"/>
                </a:cubicBezTo>
                <a:cubicBezTo>
                  <a:pt x="49731" y="119167"/>
                  <a:pt x="55844" y="115658"/>
                  <a:pt x="60834" y="108641"/>
                </a:cubicBezTo>
                <a:cubicBezTo>
                  <a:pt x="65826" y="101624"/>
                  <a:pt x="68321" y="87483"/>
                  <a:pt x="68321" y="66216"/>
                </a:cubicBezTo>
                <a:cubicBezTo>
                  <a:pt x="68321" y="44950"/>
                  <a:pt x="65826" y="30845"/>
                  <a:pt x="60834" y="23901"/>
                </a:cubicBezTo>
                <a:cubicBezTo>
                  <a:pt x="55844" y="16957"/>
                  <a:pt x="49659" y="13485"/>
                  <a:pt x="42281" y="13485"/>
                </a:cubicBezTo>
                <a:cubicBezTo>
                  <a:pt x="35047" y="13485"/>
                  <a:pt x="29188" y="16523"/>
                  <a:pt x="24704" y="22598"/>
                </a:cubicBezTo>
                <a:cubicBezTo>
                  <a:pt x="19351" y="30556"/>
                  <a:pt x="16675" y="45095"/>
                  <a:pt x="16675" y="66216"/>
                </a:cubicBezTo>
                <a:close/>
                <a:moveTo>
                  <a:pt x="112122" y="130016"/>
                </a:moveTo>
                <a:lnTo>
                  <a:pt x="112122" y="112004"/>
                </a:lnTo>
                <a:lnTo>
                  <a:pt x="130134" y="112004"/>
                </a:lnTo>
                <a:lnTo>
                  <a:pt x="130134" y="130016"/>
                </a:lnTo>
                <a:lnTo>
                  <a:pt x="112122" y="130016"/>
                </a:lnTo>
                <a:close/>
                <a:moveTo>
                  <a:pt x="154593" y="96163"/>
                </a:moveTo>
                <a:lnTo>
                  <a:pt x="171085" y="94644"/>
                </a:lnTo>
                <a:cubicBezTo>
                  <a:pt x="172387" y="102891"/>
                  <a:pt x="175280" y="109039"/>
                  <a:pt x="179765" y="113089"/>
                </a:cubicBezTo>
                <a:cubicBezTo>
                  <a:pt x="184250" y="117141"/>
                  <a:pt x="189676" y="119167"/>
                  <a:pt x="196041" y="119167"/>
                </a:cubicBezTo>
                <a:cubicBezTo>
                  <a:pt x="203708" y="119167"/>
                  <a:pt x="210182" y="116273"/>
                  <a:pt x="215462" y="110486"/>
                </a:cubicBezTo>
                <a:cubicBezTo>
                  <a:pt x="220743" y="104700"/>
                  <a:pt x="223383" y="97104"/>
                  <a:pt x="223383" y="87700"/>
                </a:cubicBezTo>
                <a:cubicBezTo>
                  <a:pt x="223383" y="78586"/>
                  <a:pt x="220851" y="71425"/>
                  <a:pt x="215787" y="66216"/>
                </a:cubicBezTo>
                <a:cubicBezTo>
                  <a:pt x="210725" y="61009"/>
                  <a:pt x="204070" y="58405"/>
                  <a:pt x="195823" y="58405"/>
                </a:cubicBezTo>
                <a:cubicBezTo>
                  <a:pt x="190615" y="58405"/>
                  <a:pt x="185949" y="59563"/>
                  <a:pt x="181826" y="61877"/>
                </a:cubicBezTo>
                <a:cubicBezTo>
                  <a:pt x="177703" y="64192"/>
                  <a:pt x="174485" y="67158"/>
                  <a:pt x="172170" y="70774"/>
                </a:cubicBezTo>
                <a:lnTo>
                  <a:pt x="157414" y="68822"/>
                </a:lnTo>
                <a:lnTo>
                  <a:pt x="169782" y="2634"/>
                </a:lnTo>
                <a:lnTo>
                  <a:pt x="234016" y="2634"/>
                </a:lnTo>
                <a:lnTo>
                  <a:pt x="234016" y="17607"/>
                </a:lnTo>
                <a:lnTo>
                  <a:pt x="182586" y="17607"/>
                </a:lnTo>
                <a:lnTo>
                  <a:pt x="175642" y="52328"/>
                </a:lnTo>
                <a:cubicBezTo>
                  <a:pt x="183309" y="46975"/>
                  <a:pt x="191411" y="44299"/>
                  <a:pt x="199946" y="44299"/>
                </a:cubicBezTo>
                <a:cubicBezTo>
                  <a:pt x="211231" y="44299"/>
                  <a:pt x="220743" y="48205"/>
                  <a:pt x="228483" y="56018"/>
                </a:cubicBezTo>
                <a:cubicBezTo>
                  <a:pt x="236222" y="63830"/>
                  <a:pt x="240092" y="73884"/>
                  <a:pt x="240092" y="86182"/>
                </a:cubicBezTo>
                <a:cubicBezTo>
                  <a:pt x="240092" y="97900"/>
                  <a:pt x="236693" y="108026"/>
                  <a:pt x="229894" y="116561"/>
                </a:cubicBezTo>
                <a:cubicBezTo>
                  <a:pt x="221647" y="126977"/>
                  <a:pt x="210363" y="132185"/>
                  <a:pt x="196041" y="132185"/>
                </a:cubicBezTo>
                <a:cubicBezTo>
                  <a:pt x="184322" y="132185"/>
                  <a:pt x="174738" y="128894"/>
                  <a:pt x="167288" y="122312"/>
                </a:cubicBezTo>
                <a:cubicBezTo>
                  <a:pt x="159837" y="115730"/>
                  <a:pt x="155606" y="107014"/>
                  <a:pt x="154593" y="96163"/>
                </a:cubicBezTo>
                <a:close/>
              </a:path>
            </a:pathLst>
          </a:custGeom>
          <a:solidFill>
            <a:srgbClr val="D95319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E477C7-AECE-4353-A083-FBDF850CFD0A}"/>
              </a:ext>
            </a:extLst>
          </p:cNvPr>
          <p:cNvSpPr/>
          <p:nvPr/>
        </p:nvSpPr>
        <p:spPr>
          <a:xfrm>
            <a:off x="8641102" y="4487238"/>
            <a:ext cx="47524" cy="129769"/>
          </a:xfrm>
          <a:custGeom>
            <a:avLst/>
            <a:gdLst>
              <a:gd name="connsiteX0" fmla="*/ 47924 w 47524"/>
              <a:gd name="connsiteY0" fmla="*/ 129972 h 129769"/>
              <a:gd name="connsiteX1" fmla="*/ 32081 w 47524"/>
              <a:gd name="connsiteY1" fmla="*/ 129972 h 129769"/>
              <a:gd name="connsiteX2" fmla="*/ 32081 w 47524"/>
              <a:gd name="connsiteY2" fmla="*/ 28848 h 129769"/>
              <a:gd name="connsiteX3" fmla="*/ 17000 w 47524"/>
              <a:gd name="connsiteY3" fmla="*/ 39806 h 129769"/>
              <a:gd name="connsiteX4" fmla="*/ 399 w 47524"/>
              <a:gd name="connsiteY4" fmla="*/ 47945 h 129769"/>
              <a:gd name="connsiteX5" fmla="*/ 399 w 47524"/>
              <a:gd name="connsiteY5" fmla="*/ 32537 h 129769"/>
              <a:gd name="connsiteX6" fmla="*/ 23619 w 47524"/>
              <a:gd name="connsiteY6" fmla="*/ 17563 h 129769"/>
              <a:gd name="connsiteX7" fmla="*/ 37724 w 47524"/>
              <a:gd name="connsiteY7" fmla="*/ 202 h 129769"/>
              <a:gd name="connsiteX8" fmla="*/ 47924 w 47524"/>
              <a:gd name="connsiteY8" fmla="*/ 202 h 129769"/>
              <a:gd name="connsiteX9" fmla="*/ 47924 w 47524"/>
              <a:gd name="connsiteY9" fmla="*/ 129972 h 12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24" h="129769">
                <a:moveTo>
                  <a:pt x="47924" y="129972"/>
                </a:moveTo>
                <a:lnTo>
                  <a:pt x="32081" y="129972"/>
                </a:lnTo>
                <a:lnTo>
                  <a:pt x="32081" y="28848"/>
                </a:lnTo>
                <a:cubicBezTo>
                  <a:pt x="28175" y="32465"/>
                  <a:pt x="23148" y="36117"/>
                  <a:pt x="17000" y="39806"/>
                </a:cubicBezTo>
                <a:cubicBezTo>
                  <a:pt x="10851" y="43495"/>
                  <a:pt x="5318" y="46208"/>
                  <a:pt x="399" y="47945"/>
                </a:cubicBezTo>
                <a:lnTo>
                  <a:pt x="399" y="32537"/>
                </a:lnTo>
                <a:cubicBezTo>
                  <a:pt x="9224" y="28486"/>
                  <a:pt x="16964" y="23495"/>
                  <a:pt x="23619" y="17563"/>
                </a:cubicBezTo>
                <a:cubicBezTo>
                  <a:pt x="30274" y="11631"/>
                  <a:pt x="34975" y="5845"/>
                  <a:pt x="37724" y="202"/>
                </a:cubicBezTo>
                <a:lnTo>
                  <a:pt x="47924" y="202"/>
                </a:lnTo>
                <a:lnTo>
                  <a:pt x="47924" y="129972"/>
                </a:lnTo>
                <a:close/>
              </a:path>
            </a:pathLst>
          </a:custGeom>
          <a:solidFill>
            <a:srgbClr val="D95319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26582C0-367A-4CCB-9F2A-0906E3CE93B7}"/>
              </a:ext>
            </a:extLst>
          </p:cNvPr>
          <p:cNvSpPr/>
          <p:nvPr/>
        </p:nvSpPr>
        <p:spPr>
          <a:xfrm>
            <a:off x="8641102" y="3871524"/>
            <a:ext cx="227540" cy="131938"/>
          </a:xfrm>
          <a:custGeom>
            <a:avLst/>
            <a:gdLst>
              <a:gd name="connsiteX0" fmla="*/ 47924 w 227540"/>
              <a:gd name="connsiteY0" fmla="*/ 129927 h 131938"/>
              <a:gd name="connsiteX1" fmla="*/ 32081 w 227540"/>
              <a:gd name="connsiteY1" fmla="*/ 129927 h 131938"/>
              <a:gd name="connsiteX2" fmla="*/ 32081 w 227540"/>
              <a:gd name="connsiteY2" fmla="*/ 28804 h 131938"/>
              <a:gd name="connsiteX3" fmla="*/ 17000 w 227540"/>
              <a:gd name="connsiteY3" fmla="*/ 39762 h 131938"/>
              <a:gd name="connsiteX4" fmla="*/ 399 w 227540"/>
              <a:gd name="connsiteY4" fmla="*/ 47900 h 131938"/>
              <a:gd name="connsiteX5" fmla="*/ 399 w 227540"/>
              <a:gd name="connsiteY5" fmla="*/ 32493 h 131938"/>
              <a:gd name="connsiteX6" fmla="*/ 23619 w 227540"/>
              <a:gd name="connsiteY6" fmla="*/ 17518 h 131938"/>
              <a:gd name="connsiteX7" fmla="*/ 37724 w 227540"/>
              <a:gd name="connsiteY7" fmla="*/ 158 h 131938"/>
              <a:gd name="connsiteX8" fmla="*/ 47924 w 227540"/>
              <a:gd name="connsiteY8" fmla="*/ 158 h 131938"/>
              <a:gd name="connsiteX9" fmla="*/ 47924 w 227540"/>
              <a:gd name="connsiteY9" fmla="*/ 129927 h 131938"/>
              <a:gd name="connsiteX10" fmla="*/ 99970 w 227540"/>
              <a:gd name="connsiteY10" fmla="*/ 129927 h 131938"/>
              <a:gd name="connsiteX11" fmla="*/ 99970 w 227540"/>
              <a:gd name="connsiteY11" fmla="*/ 111916 h 131938"/>
              <a:gd name="connsiteX12" fmla="*/ 117982 w 227540"/>
              <a:gd name="connsiteY12" fmla="*/ 111916 h 131938"/>
              <a:gd name="connsiteX13" fmla="*/ 117982 w 227540"/>
              <a:gd name="connsiteY13" fmla="*/ 129927 h 131938"/>
              <a:gd name="connsiteX14" fmla="*/ 99970 w 227540"/>
              <a:gd name="connsiteY14" fmla="*/ 129927 h 131938"/>
              <a:gd name="connsiteX15" fmla="*/ 142441 w 227540"/>
              <a:gd name="connsiteY15" fmla="*/ 96075 h 131938"/>
              <a:gd name="connsiteX16" fmla="*/ 158933 w 227540"/>
              <a:gd name="connsiteY16" fmla="*/ 94555 h 131938"/>
              <a:gd name="connsiteX17" fmla="*/ 167613 w 227540"/>
              <a:gd name="connsiteY17" fmla="*/ 113000 h 131938"/>
              <a:gd name="connsiteX18" fmla="*/ 183889 w 227540"/>
              <a:gd name="connsiteY18" fmla="*/ 119078 h 131938"/>
              <a:gd name="connsiteX19" fmla="*/ 203310 w 227540"/>
              <a:gd name="connsiteY19" fmla="*/ 110398 h 131938"/>
              <a:gd name="connsiteX20" fmla="*/ 211231 w 227540"/>
              <a:gd name="connsiteY20" fmla="*/ 87611 h 131938"/>
              <a:gd name="connsiteX21" fmla="*/ 203635 w 227540"/>
              <a:gd name="connsiteY21" fmla="*/ 66127 h 131938"/>
              <a:gd name="connsiteX22" fmla="*/ 183671 w 227540"/>
              <a:gd name="connsiteY22" fmla="*/ 58317 h 131938"/>
              <a:gd name="connsiteX23" fmla="*/ 169674 w 227540"/>
              <a:gd name="connsiteY23" fmla="*/ 61789 h 131938"/>
              <a:gd name="connsiteX24" fmla="*/ 160018 w 227540"/>
              <a:gd name="connsiteY24" fmla="*/ 70686 h 131938"/>
              <a:gd name="connsiteX25" fmla="*/ 145261 w 227540"/>
              <a:gd name="connsiteY25" fmla="*/ 68733 h 131938"/>
              <a:gd name="connsiteX26" fmla="*/ 157630 w 227540"/>
              <a:gd name="connsiteY26" fmla="*/ 2545 h 131938"/>
              <a:gd name="connsiteX27" fmla="*/ 221864 w 227540"/>
              <a:gd name="connsiteY27" fmla="*/ 2545 h 131938"/>
              <a:gd name="connsiteX28" fmla="*/ 221864 w 227540"/>
              <a:gd name="connsiteY28" fmla="*/ 17518 h 131938"/>
              <a:gd name="connsiteX29" fmla="*/ 170434 w 227540"/>
              <a:gd name="connsiteY29" fmla="*/ 17518 h 131938"/>
              <a:gd name="connsiteX30" fmla="*/ 163490 w 227540"/>
              <a:gd name="connsiteY30" fmla="*/ 52239 h 131938"/>
              <a:gd name="connsiteX31" fmla="*/ 187794 w 227540"/>
              <a:gd name="connsiteY31" fmla="*/ 44210 h 131938"/>
              <a:gd name="connsiteX32" fmla="*/ 216330 w 227540"/>
              <a:gd name="connsiteY32" fmla="*/ 55929 h 131938"/>
              <a:gd name="connsiteX33" fmla="*/ 227940 w 227540"/>
              <a:gd name="connsiteY33" fmla="*/ 86093 h 131938"/>
              <a:gd name="connsiteX34" fmla="*/ 217741 w 227540"/>
              <a:gd name="connsiteY34" fmla="*/ 116472 h 131938"/>
              <a:gd name="connsiteX35" fmla="*/ 183889 w 227540"/>
              <a:gd name="connsiteY35" fmla="*/ 132097 h 131938"/>
              <a:gd name="connsiteX36" fmla="*/ 155136 w 227540"/>
              <a:gd name="connsiteY36" fmla="*/ 122224 h 131938"/>
              <a:gd name="connsiteX37" fmla="*/ 142441 w 227540"/>
              <a:gd name="connsiteY37" fmla="*/ 96075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540" h="131938">
                <a:moveTo>
                  <a:pt x="47924" y="129927"/>
                </a:moveTo>
                <a:lnTo>
                  <a:pt x="32081" y="129927"/>
                </a:lnTo>
                <a:lnTo>
                  <a:pt x="32081" y="28804"/>
                </a:lnTo>
                <a:cubicBezTo>
                  <a:pt x="28175" y="32421"/>
                  <a:pt x="23148" y="36073"/>
                  <a:pt x="17000" y="39762"/>
                </a:cubicBezTo>
                <a:cubicBezTo>
                  <a:pt x="10851" y="43451"/>
                  <a:pt x="5318" y="46163"/>
                  <a:pt x="399" y="47900"/>
                </a:cubicBezTo>
                <a:lnTo>
                  <a:pt x="399" y="32493"/>
                </a:lnTo>
                <a:cubicBezTo>
                  <a:pt x="9224" y="28442"/>
                  <a:pt x="16964" y="23451"/>
                  <a:pt x="23619" y="17518"/>
                </a:cubicBezTo>
                <a:cubicBezTo>
                  <a:pt x="30274" y="11587"/>
                  <a:pt x="34975" y="5800"/>
                  <a:pt x="37724" y="158"/>
                </a:cubicBezTo>
                <a:lnTo>
                  <a:pt x="47924" y="158"/>
                </a:lnTo>
                <a:lnTo>
                  <a:pt x="47924" y="129927"/>
                </a:lnTo>
                <a:close/>
                <a:moveTo>
                  <a:pt x="99970" y="129927"/>
                </a:moveTo>
                <a:lnTo>
                  <a:pt x="99970" y="111916"/>
                </a:lnTo>
                <a:lnTo>
                  <a:pt x="117982" y="111916"/>
                </a:lnTo>
                <a:lnTo>
                  <a:pt x="117982" y="129927"/>
                </a:lnTo>
                <a:lnTo>
                  <a:pt x="99970" y="129927"/>
                </a:lnTo>
                <a:close/>
                <a:moveTo>
                  <a:pt x="142441" y="96075"/>
                </a:moveTo>
                <a:lnTo>
                  <a:pt x="158933" y="94555"/>
                </a:lnTo>
                <a:cubicBezTo>
                  <a:pt x="160235" y="102802"/>
                  <a:pt x="163128" y="108951"/>
                  <a:pt x="167613" y="113000"/>
                </a:cubicBezTo>
                <a:cubicBezTo>
                  <a:pt x="172098" y="117052"/>
                  <a:pt x="177523" y="119078"/>
                  <a:pt x="183889" y="119078"/>
                </a:cubicBezTo>
                <a:cubicBezTo>
                  <a:pt x="191556" y="119078"/>
                  <a:pt x="198030" y="116185"/>
                  <a:pt x="203310" y="110398"/>
                </a:cubicBezTo>
                <a:cubicBezTo>
                  <a:pt x="208590" y="104611"/>
                  <a:pt x="211231" y="97015"/>
                  <a:pt x="211231" y="87611"/>
                </a:cubicBezTo>
                <a:cubicBezTo>
                  <a:pt x="211231" y="78498"/>
                  <a:pt x="208699" y="71336"/>
                  <a:pt x="203635" y="66127"/>
                </a:cubicBezTo>
                <a:cubicBezTo>
                  <a:pt x="198572" y="60920"/>
                  <a:pt x="191918" y="58317"/>
                  <a:pt x="183671" y="58317"/>
                </a:cubicBezTo>
                <a:cubicBezTo>
                  <a:pt x="178463" y="58317"/>
                  <a:pt x="173797" y="59474"/>
                  <a:pt x="169674" y="61789"/>
                </a:cubicBezTo>
                <a:cubicBezTo>
                  <a:pt x="165551" y="64103"/>
                  <a:pt x="162332" y="67069"/>
                  <a:pt x="160018" y="70686"/>
                </a:cubicBezTo>
                <a:lnTo>
                  <a:pt x="145261" y="68733"/>
                </a:lnTo>
                <a:lnTo>
                  <a:pt x="157630" y="2545"/>
                </a:lnTo>
                <a:lnTo>
                  <a:pt x="221864" y="2545"/>
                </a:lnTo>
                <a:lnTo>
                  <a:pt x="221864" y="17518"/>
                </a:lnTo>
                <a:lnTo>
                  <a:pt x="170434" y="17518"/>
                </a:lnTo>
                <a:lnTo>
                  <a:pt x="163490" y="52239"/>
                </a:lnTo>
                <a:cubicBezTo>
                  <a:pt x="171157" y="46887"/>
                  <a:pt x="179258" y="44210"/>
                  <a:pt x="187794" y="44210"/>
                </a:cubicBezTo>
                <a:cubicBezTo>
                  <a:pt x="199079" y="44210"/>
                  <a:pt x="208591" y="48117"/>
                  <a:pt x="216330" y="55929"/>
                </a:cubicBezTo>
                <a:cubicBezTo>
                  <a:pt x="224070" y="63741"/>
                  <a:pt x="227940" y="73796"/>
                  <a:pt x="227940" y="86093"/>
                </a:cubicBezTo>
                <a:cubicBezTo>
                  <a:pt x="227940" y="97811"/>
                  <a:pt x="224540" y="107938"/>
                  <a:pt x="217741" y="116472"/>
                </a:cubicBezTo>
                <a:cubicBezTo>
                  <a:pt x="209495" y="126889"/>
                  <a:pt x="198210" y="132097"/>
                  <a:pt x="183889" y="132097"/>
                </a:cubicBezTo>
                <a:cubicBezTo>
                  <a:pt x="172170" y="132097"/>
                  <a:pt x="162586" y="128806"/>
                  <a:pt x="155136" y="122224"/>
                </a:cubicBezTo>
                <a:cubicBezTo>
                  <a:pt x="147685" y="115641"/>
                  <a:pt x="143453" y="106925"/>
                  <a:pt x="142441" y="96075"/>
                </a:cubicBezTo>
                <a:close/>
              </a:path>
            </a:pathLst>
          </a:custGeom>
          <a:solidFill>
            <a:srgbClr val="D95319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D4A9AA3-B48C-4FAA-AA61-13A6AF60EA01}"/>
              </a:ext>
            </a:extLst>
          </p:cNvPr>
          <p:cNvSpPr/>
          <p:nvPr/>
        </p:nvSpPr>
        <p:spPr>
          <a:xfrm>
            <a:off x="8626760" y="3255810"/>
            <a:ext cx="85520" cy="129769"/>
          </a:xfrm>
          <a:custGeom>
            <a:avLst/>
            <a:gdLst>
              <a:gd name="connsiteX0" fmla="*/ 85920 w 85520"/>
              <a:gd name="connsiteY0" fmla="*/ 114692 h 129769"/>
              <a:gd name="connsiteX1" fmla="*/ 85920 w 85520"/>
              <a:gd name="connsiteY1" fmla="*/ 129883 h 129769"/>
              <a:gd name="connsiteX2" fmla="*/ 419 w 85520"/>
              <a:gd name="connsiteY2" fmla="*/ 129883 h 129769"/>
              <a:gd name="connsiteX3" fmla="*/ 2372 w 85520"/>
              <a:gd name="connsiteY3" fmla="*/ 118816 h 129769"/>
              <a:gd name="connsiteX4" fmla="*/ 12788 w 85520"/>
              <a:gd name="connsiteY4" fmla="*/ 101673 h 129769"/>
              <a:gd name="connsiteX5" fmla="*/ 33620 w 85520"/>
              <a:gd name="connsiteY5" fmla="*/ 82142 h 129769"/>
              <a:gd name="connsiteX6" fmla="*/ 62048 w 85520"/>
              <a:gd name="connsiteY6" fmla="*/ 54690 h 129769"/>
              <a:gd name="connsiteX7" fmla="*/ 69427 w 85520"/>
              <a:gd name="connsiteY7" fmla="*/ 35704 h 129769"/>
              <a:gd name="connsiteX8" fmla="*/ 62700 w 85520"/>
              <a:gd name="connsiteY8" fmla="*/ 19753 h 129769"/>
              <a:gd name="connsiteX9" fmla="*/ 45123 w 85520"/>
              <a:gd name="connsiteY9" fmla="*/ 13352 h 129769"/>
              <a:gd name="connsiteX10" fmla="*/ 26786 w 85520"/>
              <a:gd name="connsiteY10" fmla="*/ 20188 h 129769"/>
              <a:gd name="connsiteX11" fmla="*/ 19732 w 85520"/>
              <a:gd name="connsiteY11" fmla="*/ 39176 h 129769"/>
              <a:gd name="connsiteX12" fmla="*/ 3458 w 85520"/>
              <a:gd name="connsiteY12" fmla="*/ 37440 h 129769"/>
              <a:gd name="connsiteX13" fmla="*/ 16043 w 85520"/>
              <a:gd name="connsiteY13" fmla="*/ 9663 h 129769"/>
              <a:gd name="connsiteX14" fmla="*/ 45339 w 85520"/>
              <a:gd name="connsiteY14" fmla="*/ 114 h 129769"/>
              <a:gd name="connsiteX15" fmla="*/ 74852 w 85520"/>
              <a:gd name="connsiteY15" fmla="*/ 10422 h 129769"/>
              <a:gd name="connsiteX16" fmla="*/ 85701 w 85520"/>
              <a:gd name="connsiteY16" fmla="*/ 35920 h 129769"/>
              <a:gd name="connsiteX17" fmla="*/ 82556 w 85520"/>
              <a:gd name="connsiteY17" fmla="*/ 51218 h 129769"/>
              <a:gd name="connsiteX18" fmla="*/ 72031 w 85520"/>
              <a:gd name="connsiteY18" fmla="*/ 67061 h 129769"/>
              <a:gd name="connsiteX19" fmla="*/ 47509 w 85520"/>
              <a:gd name="connsiteY19" fmla="*/ 89738 h 129769"/>
              <a:gd name="connsiteX20" fmla="*/ 29172 w 85520"/>
              <a:gd name="connsiteY20" fmla="*/ 106012 h 129769"/>
              <a:gd name="connsiteX21" fmla="*/ 22554 w 85520"/>
              <a:gd name="connsiteY21" fmla="*/ 114692 h 129769"/>
              <a:gd name="connsiteX22" fmla="*/ 85920 w 85520"/>
              <a:gd name="connsiteY22" fmla="*/ 114692 h 12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5520" h="129769">
                <a:moveTo>
                  <a:pt x="85920" y="114692"/>
                </a:moveTo>
                <a:lnTo>
                  <a:pt x="85920" y="129883"/>
                </a:lnTo>
                <a:lnTo>
                  <a:pt x="419" y="129883"/>
                </a:lnTo>
                <a:cubicBezTo>
                  <a:pt x="275" y="126122"/>
                  <a:pt x="925" y="122433"/>
                  <a:pt x="2372" y="118816"/>
                </a:cubicBezTo>
                <a:cubicBezTo>
                  <a:pt x="4542" y="113029"/>
                  <a:pt x="8014" y="107315"/>
                  <a:pt x="12788" y="101673"/>
                </a:cubicBezTo>
                <a:cubicBezTo>
                  <a:pt x="17563" y="96031"/>
                  <a:pt x="24507" y="89520"/>
                  <a:pt x="33620" y="82142"/>
                </a:cubicBezTo>
                <a:cubicBezTo>
                  <a:pt x="47654" y="70569"/>
                  <a:pt x="57130" y="61418"/>
                  <a:pt x="62048" y="54690"/>
                </a:cubicBezTo>
                <a:cubicBezTo>
                  <a:pt x="66968" y="47964"/>
                  <a:pt x="69427" y="41635"/>
                  <a:pt x="69427" y="35704"/>
                </a:cubicBezTo>
                <a:cubicBezTo>
                  <a:pt x="69427" y="29337"/>
                  <a:pt x="67185" y="24021"/>
                  <a:pt x="62700" y="19753"/>
                </a:cubicBezTo>
                <a:cubicBezTo>
                  <a:pt x="58215" y="15486"/>
                  <a:pt x="52356" y="13352"/>
                  <a:pt x="45123" y="13352"/>
                </a:cubicBezTo>
                <a:cubicBezTo>
                  <a:pt x="37454" y="13352"/>
                  <a:pt x="31342" y="15631"/>
                  <a:pt x="26786" y="20188"/>
                </a:cubicBezTo>
                <a:cubicBezTo>
                  <a:pt x="22229" y="24745"/>
                  <a:pt x="19877" y="31074"/>
                  <a:pt x="19732" y="39176"/>
                </a:cubicBezTo>
                <a:lnTo>
                  <a:pt x="3458" y="37440"/>
                </a:lnTo>
                <a:cubicBezTo>
                  <a:pt x="4615" y="25287"/>
                  <a:pt x="8810" y="16028"/>
                  <a:pt x="16043" y="9663"/>
                </a:cubicBezTo>
                <a:cubicBezTo>
                  <a:pt x="23277" y="3297"/>
                  <a:pt x="33043" y="114"/>
                  <a:pt x="45339" y="114"/>
                </a:cubicBezTo>
                <a:cubicBezTo>
                  <a:pt x="57781" y="114"/>
                  <a:pt x="67619" y="3550"/>
                  <a:pt x="74852" y="10422"/>
                </a:cubicBezTo>
                <a:cubicBezTo>
                  <a:pt x="82085" y="17293"/>
                  <a:pt x="85701" y="25793"/>
                  <a:pt x="85701" y="35920"/>
                </a:cubicBezTo>
                <a:cubicBezTo>
                  <a:pt x="85701" y="41129"/>
                  <a:pt x="84653" y="46228"/>
                  <a:pt x="82556" y="51218"/>
                </a:cubicBezTo>
                <a:cubicBezTo>
                  <a:pt x="80458" y="56210"/>
                  <a:pt x="76950" y="61491"/>
                  <a:pt x="72031" y="67061"/>
                </a:cubicBezTo>
                <a:cubicBezTo>
                  <a:pt x="67112" y="72630"/>
                  <a:pt x="58938" y="80189"/>
                  <a:pt x="47509" y="89738"/>
                </a:cubicBezTo>
                <a:cubicBezTo>
                  <a:pt x="37961" y="97695"/>
                  <a:pt x="31849" y="103119"/>
                  <a:pt x="29172" y="106012"/>
                </a:cubicBezTo>
                <a:cubicBezTo>
                  <a:pt x="26496" y="108906"/>
                  <a:pt x="24290" y="111800"/>
                  <a:pt x="22554" y="114692"/>
                </a:cubicBezTo>
                <a:lnTo>
                  <a:pt x="85920" y="114692"/>
                </a:lnTo>
                <a:close/>
              </a:path>
            </a:pathLst>
          </a:custGeom>
          <a:solidFill>
            <a:srgbClr val="D95319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89D8FB-0554-45D1-A236-F5131B757639}"/>
              </a:ext>
            </a:extLst>
          </p:cNvPr>
          <p:cNvSpPr/>
          <p:nvPr/>
        </p:nvSpPr>
        <p:spPr>
          <a:xfrm>
            <a:off x="8626760" y="2640095"/>
            <a:ext cx="241883" cy="131938"/>
          </a:xfrm>
          <a:custGeom>
            <a:avLst/>
            <a:gdLst>
              <a:gd name="connsiteX0" fmla="*/ 85920 w 241883"/>
              <a:gd name="connsiteY0" fmla="*/ 114648 h 131938"/>
              <a:gd name="connsiteX1" fmla="*/ 85920 w 241883"/>
              <a:gd name="connsiteY1" fmla="*/ 129839 h 131938"/>
              <a:gd name="connsiteX2" fmla="*/ 419 w 241883"/>
              <a:gd name="connsiteY2" fmla="*/ 129839 h 131938"/>
              <a:gd name="connsiteX3" fmla="*/ 2372 w 241883"/>
              <a:gd name="connsiteY3" fmla="*/ 118771 h 131938"/>
              <a:gd name="connsiteX4" fmla="*/ 12788 w 241883"/>
              <a:gd name="connsiteY4" fmla="*/ 101629 h 131938"/>
              <a:gd name="connsiteX5" fmla="*/ 33620 w 241883"/>
              <a:gd name="connsiteY5" fmla="*/ 82098 h 131938"/>
              <a:gd name="connsiteX6" fmla="*/ 62048 w 241883"/>
              <a:gd name="connsiteY6" fmla="*/ 54646 h 131938"/>
              <a:gd name="connsiteX7" fmla="*/ 69427 w 241883"/>
              <a:gd name="connsiteY7" fmla="*/ 35659 h 131938"/>
              <a:gd name="connsiteX8" fmla="*/ 62700 w 241883"/>
              <a:gd name="connsiteY8" fmla="*/ 19709 h 131938"/>
              <a:gd name="connsiteX9" fmla="*/ 45123 w 241883"/>
              <a:gd name="connsiteY9" fmla="*/ 13308 h 131938"/>
              <a:gd name="connsiteX10" fmla="*/ 26786 w 241883"/>
              <a:gd name="connsiteY10" fmla="*/ 20143 h 131938"/>
              <a:gd name="connsiteX11" fmla="*/ 19732 w 241883"/>
              <a:gd name="connsiteY11" fmla="*/ 39132 h 131938"/>
              <a:gd name="connsiteX12" fmla="*/ 3458 w 241883"/>
              <a:gd name="connsiteY12" fmla="*/ 37396 h 131938"/>
              <a:gd name="connsiteX13" fmla="*/ 16043 w 241883"/>
              <a:gd name="connsiteY13" fmla="*/ 9619 h 131938"/>
              <a:gd name="connsiteX14" fmla="*/ 45339 w 241883"/>
              <a:gd name="connsiteY14" fmla="*/ 69 h 131938"/>
              <a:gd name="connsiteX15" fmla="*/ 74852 w 241883"/>
              <a:gd name="connsiteY15" fmla="*/ 10377 h 131938"/>
              <a:gd name="connsiteX16" fmla="*/ 85701 w 241883"/>
              <a:gd name="connsiteY16" fmla="*/ 35876 h 131938"/>
              <a:gd name="connsiteX17" fmla="*/ 82556 w 241883"/>
              <a:gd name="connsiteY17" fmla="*/ 51174 h 131938"/>
              <a:gd name="connsiteX18" fmla="*/ 72031 w 241883"/>
              <a:gd name="connsiteY18" fmla="*/ 67016 h 131938"/>
              <a:gd name="connsiteX19" fmla="*/ 47509 w 241883"/>
              <a:gd name="connsiteY19" fmla="*/ 89693 h 131938"/>
              <a:gd name="connsiteX20" fmla="*/ 29172 w 241883"/>
              <a:gd name="connsiteY20" fmla="*/ 105968 h 131938"/>
              <a:gd name="connsiteX21" fmla="*/ 22554 w 241883"/>
              <a:gd name="connsiteY21" fmla="*/ 114648 h 131938"/>
              <a:gd name="connsiteX22" fmla="*/ 85920 w 241883"/>
              <a:gd name="connsiteY22" fmla="*/ 114648 h 131938"/>
              <a:gd name="connsiteX23" fmla="*/ 114313 w 241883"/>
              <a:gd name="connsiteY23" fmla="*/ 129839 h 131938"/>
              <a:gd name="connsiteX24" fmla="*/ 114313 w 241883"/>
              <a:gd name="connsiteY24" fmla="*/ 111827 h 131938"/>
              <a:gd name="connsiteX25" fmla="*/ 132325 w 241883"/>
              <a:gd name="connsiteY25" fmla="*/ 111827 h 131938"/>
              <a:gd name="connsiteX26" fmla="*/ 132325 w 241883"/>
              <a:gd name="connsiteY26" fmla="*/ 129839 h 131938"/>
              <a:gd name="connsiteX27" fmla="*/ 114313 w 241883"/>
              <a:gd name="connsiteY27" fmla="*/ 129839 h 131938"/>
              <a:gd name="connsiteX28" fmla="*/ 156783 w 241883"/>
              <a:gd name="connsiteY28" fmla="*/ 95986 h 131938"/>
              <a:gd name="connsiteX29" fmla="*/ 173276 w 241883"/>
              <a:gd name="connsiteY29" fmla="*/ 94467 h 131938"/>
              <a:gd name="connsiteX30" fmla="*/ 181956 w 241883"/>
              <a:gd name="connsiteY30" fmla="*/ 112912 h 131938"/>
              <a:gd name="connsiteX31" fmla="*/ 198231 w 241883"/>
              <a:gd name="connsiteY31" fmla="*/ 118989 h 131938"/>
              <a:gd name="connsiteX32" fmla="*/ 217653 w 241883"/>
              <a:gd name="connsiteY32" fmla="*/ 110309 h 131938"/>
              <a:gd name="connsiteX33" fmla="*/ 225573 w 241883"/>
              <a:gd name="connsiteY33" fmla="*/ 87523 h 131938"/>
              <a:gd name="connsiteX34" fmla="*/ 217978 w 241883"/>
              <a:gd name="connsiteY34" fmla="*/ 66039 h 131938"/>
              <a:gd name="connsiteX35" fmla="*/ 198013 w 241883"/>
              <a:gd name="connsiteY35" fmla="*/ 58228 h 131938"/>
              <a:gd name="connsiteX36" fmla="*/ 184017 w 241883"/>
              <a:gd name="connsiteY36" fmla="*/ 61700 h 131938"/>
              <a:gd name="connsiteX37" fmla="*/ 174360 w 241883"/>
              <a:gd name="connsiteY37" fmla="*/ 70597 h 131938"/>
              <a:gd name="connsiteX38" fmla="*/ 159604 w 241883"/>
              <a:gd name="connsiteY38" fmla="*/ 68644 h 131938"/>
              <a:gd name="connsiteX39" fmla="*/ 171973 w 241883"/>
              <a:gd name="connsiteY39" fmla="*/ 2457 h 131938"/>
              <a:gd name="connsiteX40" fmla="*/ 236206 w 241883"/>
              <a:gd name="connsiteY40" fmla="*/ 2457 h 131938"/>
              <a:gd name="connsiteX41" fmla="*/ 236206 w 241883"/>
              <a:gd name="connsiteY41" fmla="*/ 17430 h 131938"/>
              <a:gd name="connsiteX42" fmla="*/ 184776 w 241883"/>
              <a:gd name="connsiteY42" fmla="*/ 17430 h 131938"/>
              <a:gd name="connsiteX43" fmla="*/ 177832 w 241883"/>
              <a:gd name="connsiteY43" fmla="*/ 52150 h 131938"/>
              <a:gd name="connsiteX44" fmla="*/ 202137 w 241883"/>
              <a:gd name="connsiteY44" fmla="*/ 44122 h 131938"/>
              <a:gd name="connsiteX45" fmla="*/ 230673 w 241883"/>
              <a:gd name="connsiteY45" fmla="*/ 55841 h 131938"/>
              <a:gd name="connsiteX46" fmla="*/ 242282 w 241883"/>
              <a:gd name="connsiteY46" fmla="*/ 86005 h 131938"/>
              <a:gd name="connsiteX47" fmla="*/ 232084 w 241883"/>
              <a:gd name="connsiteY47" fmla="*/ 116384 h 131938"/>
              <a:gd name="connsiteX48" fmla="*/ 198231 w 241883"/>
              <a:gd name="connsiteY48" fmla="*/ 132008 h 131938"/>
              <a:gd name="connsiteX49" fmla="*/ 169479 w 241883"/>
              <a:gd name="connsiteY49" fmla="*/ 122135 h 131938"/>
              <a:gd name="connsiteX50" fmla="*/ 156783 w 241883"/>
              <a:gd name="connsiteY50" fmla="*/ 95986 h 13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1883" h="131938">
                <a:moveTo>
                  <a:pt x="85920" y="114648"/>
                </a:moveTo>
                <a:lnTo>
                  <a:pt x="85920" y="129839"/>
                </a:lnTo>
                <a:lnTo>
                  <a:pt x="419" y="129839"/>
                </a:lnTo>
                <a:cubicBezTo>
                  <a:pt x="275" y="126078"/>
                  <a:pt x="925" y="122389"/>
                  <a:pt x="2372" y="118771"/>
                </a:cubicBezTo>
                <a:cubicBezTo>
                  <a:pt x="4542" y="112984"/>
                  <a:pt x="8014" y="107270"/>
                  <a:pt x="12788" y="101629"/>
                </a:cubicBezTo>
                <a:cubicBezTo>
                  <a:pt x="17563" y="95987"/>
                  <a:pt x="24507" y="89476"/>
                  <a:pt x="33620" y="82098"/>
                </a:cubicBezTo>
                <a:cubicBezTo>
                  <a:pt x="47654" y="70524"/>
                  <a:pt x="57130" y="61374"/>
                  <a:pt x="62048" y="54646"/>
                </a:cubicBezTo>
                <a:cubicBezTo>
                  <a:pt x="66968" y="47920"/>
                  <a:pt x="69427" y="41591"/>
                  <a:pt x="69427" y="35659"/>
                </a:cubicBezTo>
                <a:cubicBezTo>
                  <a:pt x="69427" y="29293"/>
                  <a:pt x="67185" y="23976"/>
                  <a:pt x="62700" y="19709"/>
                </a:cubicBezTo>
                <a:cubicBezTo>
                  <a:pt x="58215" y="15441"/>
                  <a:pt x="52356" y="13308"/>
                  <a:pt x="45123" y="13308"/>
                </a:cubicBezTo>
                <a:cubicBezTo>
                  <a:pt x="37454" y="13308"/>
                  <a:pt x="31342" y="15586"/>
                  <a:pt x="26786" y="20143"/>
                </a:cubicBezTo>
                <a:cubicBezTo>
                  <a:pt x="22229" y="24701"/>
                  <a:pt x="19877" y="31030"/>
                  <a:pt x="19732" y="39132"/>
                </a:cubicBezTo>
                <a:lnTo>
                  <a:pt x="3458" y="37396"/>
                </a:lnTo>
                <a:cubicBezTo>
                  <a:pt x="4615" y="25242"/>
                  <a:pt x="8810" y="15983"/>
                  <a:pt x="16043" y="9619"/>
                </a:cubicBezTo>
                <a:cubicBezTo>
                  <a:pt x="23277" y="3253"/>
                  <a:pt x="33043" y="69"/>
                  <a:pt x="45339" y="69"/>
                </a:cubicBezTo>
                <a:cubicBezTo>
                  <a:pt x="57781" y="69"/>
                  <a:pt x="67619" y="3505"/>
                  <a:pt x="74852" y="10377"/>
                </a:cubicBezTo>
                <a:cubicBezTo>
                  <a:pt x="82085" y="17249"/>
                  <a:pt x="85701" y="25749"/>
                  <a:pt x="85701" y="35876"/>
                </a:cubicBezTo>
                <a:cubicBezTo>
                  <a:pt x="85701" y="41084"/>
                  <a:pt x="84653" y="46184"/>
                  <a:pt x="82556" y="51174"/>
                </a:cubicBezTo>
                <a:cubicBezTo>
                  <a:pt x="80458" y="56166"/>
                  <a:pt x="76950" y="61446"/>
                  <a:pt x="72031" y="67016"/>
                </a:cubicBezTo>
                <a:cubicBezTo>
                  <a:pt x="67112" y="72586"/>
                  <a:pt x="58938" y="80145"/>
                  <a:pt x="47509" y="89693"/>
                </a:cubicBezTo>
                <a:cubicBezTo>
                  <a:pt x="37961" y="97650"/>
                  <a:pt x="31849" y="103075"/>
                  <a:pt x="29172" y="105968"/>
                </a:cubicBezTo>
                <a:cubicBezTo>
                  <a:pt x="26496" y="108862"/>
                  <a:pt x="24290" y="111755"/>
                  <a:pt x="22554" y="114648"/>
                </a:cubicBezTo>
                <a:lnTo>
                  <a:pt x="85920" y="114648"/>
                </a:lnTo>
                <a:close/>
                <a:moveTo>
                  <a:pt x="114313" y="129839"/>
                </a:moveTo>
                <a:lnTo>
                  <a:pt x="114313" y="111827"/>
                </a:lnTo>
                <a:lnTo>
                  <a:pt x="132325" y="111827"/>
                </a:lnTo>
                <a:lnTo>
                  <a:pt x="132325" y="129839"/>
                </a:lnTo>
                <a:lnTo>
                  <a:pt x="114313" y="129839"/>
                </a:lnTo>
                <a:close/>
                <a:moveTo>
                  <a:pt x="156783" y="95986"/>
                </a:moveTo>
                <a:lnTo>
                  <a:pt x="173276" y="94467"/>
                </a:lnTo>
                <a:cubicBezTo>
                  <a:pt x="174577" y="102714"/>
                  <a:pt x="177471" y="108862"/>
                  <a:pt x="181956" y="112912"/>
                </a:cubicBezTo>
                <a:cubicBezTo>
                  <a:pt x="186441" y="116963"/>
                  <a:pt x="191866" y="118989"/>
                  <a:pt x="198231" y="118989"/>
                </a:cubicBezTo>
                <a:cubicBezTo>
                  <a:pt x="205899" y="118989"/>
                  <a:pt x="212373" y="116096"/>
                  <a:pt x="217653" y="110309"/>
                </a:cubicBezTo>
                <a:cubicBezTo>
                  <a:pt x="222933" y="104522"/>
                  <a:pt x="225573" y="96927"/>
                  <a:pt x="225573" y="87523"/>
                </a:cubicBezTo>
                <a:cubicBezTo>
                  <a:pt x="225573" y="78409"/>
                  <a:pt x="223041" y="71248"/>
                  <a:pt x="217978" y="66039"/>
                </a:cubicBezTo>
                <a:cubicBezTo>
                  <a:pt x="212915" y="60832"/>
                  <a:pt x="206260" y="58228"/>
                  <a:pt x="198013" y="58228"/>
                </a:cubicBezTo>
                <a:cubicBezTo>
                  <a:pt x="192805" y="58228"/>
                  <a:pt x="188140" y="59385"/>
                  <a:pt x="184017" y="61700"/>
                </a:cubicBezTo>
                <a:cubicBezTo>
                  <a:pt x="179894" y="64015"/>
                  <a:pt x="176675" y="66980"/>
                  <a:pt x="174360" y="70597"/>
                </a:cubicBezTo>
                <a:lnTo>
                  <a:pt x="159604" y="68644"/>
                </a:lnTo>
                <a:lnTo>
                  <a:pt x="171973" y="2457"/>
                </a:lnTo>
                <a:lnTo>
                  <a:pt x="236206" y="2457"/>
                </a:lnTo>
                <a:lnTo>
                  <a:pt x="236206" y="17430"/>
                </a:lnTo>
                <a:lnTo>
                  <a:pt x="184776" y="17430"/>
                </a:lnTo>
                <a:lnTo>
                  <a:pt x="177832" y="52150"/>
                </a:lnTo>
                <a:cubicBezTo>
                  <a:pt x="185500" y="46798"/>
                  <a:pt x="193601" y="44122"/>
                  <a:pt x="202137" y="44122"/>
                </a:cubicBezTo>
                <a:cubicBezTo>
                  <a:pt x="213422" y="44122"/>
                  <a:pt x="222934" y="48028"/>
                  <a:pt x="230673" y="55841"/>
                </a:cubicBezTo>
                <a:cubicBezTo>
                  <a:pt x="238413" y="63652"/>
                  <a:pt x="242282" y="73707"/>
                  <a:pt x="242282" y="86005"/>
                </a:cubicBezTo>
                <a:cubicBezTo>
                  <a:pt x="242282" y="97723"/>
                  <a:pt x="238883" y="107849"/>
                  <a:pt x="232084" y="116384"/>
                </a:cubicBezTo>
                <a:cubicBezTo>
                  <a:pt x="223837" y="126800"/>
                  <a:pt x="212553" y="132008"/>
                  <a:pt x="198231" y="132008"/>
                </a:cubicBezTo>
                <a:cubicBezTo>
                  <a:pt x="186512" y="132008"/>
                  <a:pt x="176928" y="128717"/>
                  <a:pt x="169479" y="122135"/>
                </a:cubicBezTo>
                <a:cubicBezTo>
                  <a:pt x="162028" y="115553"/>
                  <a:pt x="157796" y="106837"/>
                  <a:pt x="156783" y="95986"/>
                </a:cubicBezTo>
                <a:close/>
              </a:path>
            </a:pathLst>
          </a:custGeom>
          <a:solidFill>
            <a:srgbClr val="D95319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C4FA08-DCA0-4AE2-B067-77BA84D34996}"/>
              </a:ext>
            </a:extLst>
          </p:cNvPr>
          <p:cNvSpPr/>
          <p:nvPr/>
        </p:nvSpPr>
        <p:spPr>
          <a:xfrm>
            <a:off x="8628950" y="2024381"/>
            <a:ext cx="84631" cy="132156"/>
          </a:xfrm>
          <a:custGeom>
            <a:avLst/>
            <a:gdLst>
              <a:gd name="connsiteX0" fmla="*/ 399 w 84631"/>
              <a:gd name="connsiteY0" fmla="*/ 95725 h 132156"/>
              <a:gd name="connsiteX1" fmla="*/ 16240 w 84631"/>
              <a:gd name="connsiteY1" fmla="*/ 93554 h 132156"/>
              <a:gd name="connsiteX2" fmla="*/ 25572 w 84631"/>
              <a:gd name="connsiteY2" fmla="*/ 112977 h 132156"/>
              <a:gd name="connsiteX3" fmla="*/ 41630 w 84631"/>
              <a:gd name="connsiteY3" fmla="*/ 118945 h 132156"/>
              <a:gd name="connsiteX4" fmla="*/ 60401 w 84631"/>
              <a:gd name="connsiteY4" fmla="*/ 111241 h 132156"/>
              <a:gd name="connsiteX5" fmla="*/ 68105 w 84631"/>
              <a:gd name="connsiteY5" fmla="*/ 92035 h 132156"/>
              <a:gd name="connsiteX6" fmla="*/ 61052 w 84631"/>
              <a:gd name="connsiteY6" fmla="*/ 73916 h 132156"/>
              <a:gd name="connsiteX7" fmla="*/ 42932 w 84631"/>
              <a:gd name="connsiteY7" fmla="*/ 66864 h 132156"/>
              <a:gd name="connsiteX8" fmla="*/ 31648 w 84631"/>
              <a:gd name="connsiteY8" fmla="*/ 68600 h 132156"/>
              <a:gd name="connsiteX9" fmla="*/ 33384 w 84631"/>
              <a:gd name="connsiteY9" fmla="*/ 54712 h 132156"/>
              <a:gd name="connsiteX10" fmla="*/ 35988 w 84631"/>
              <a:gd name="connsiteY10" fmla="*/ 54928 h 132156"/>
              <a:gd name="connsiteX11" fmla="*/ 54325 w 84631"/>
              <a:gd name="connsiteY11" fmla="*/ 49612 h 132156"/>
              <a:gd name="connsiteX12" fmla="*/ 62462 w 84631"/>
              <a:gd name="connsiteY12" fmla="*/ 33228 h 132156"/>
              <a:gd name="connsiteX13" fmla="*/ 56494 w 84631"/>
              <a:gd name="connsiteY13" fmla="*/ 18796 h 132156"/>
              <a:gd name="connsiteX14" fmla="*/ 41196 w 84631"/>
              <a:gd name="connsiteY14" fmla="*/ 13047 h 132156"/>
              <a:gd name="connsiteX15" fmla="*/ 25789 w 84631"/>
              <a:gd name="connsiteY15" fmla="*/ 18905 h 132156"/>
              <a:gd name="connsiteX16" fmla="*/ 17760 w 84631"/>
              <a:gd name="connsiteY16" fmla="*/ 36265 h 132156"/>
              <a:gd name="connsiteX17" fmla="*/ 1917 w 84631"/>
              <a:gd name="connsiteY17" fmla="*/ 33444 h 132156"/>
              <a:gd name="connsiteX18" fmla="*/ 15264 w 84631"/>
              <a:gd name="connsiteY18" fmla="*/ 8815 h 132156"/>
              <a:gd name="connsiteX19" fmla="*/ 40762 w 84631"/>
              <a:gd name="connsiteY19" fmla="*/ 25 h 132156"/>
              <a:gd name="connsiteX20" fmla="*/ 60293 w 84631"/>
              <a:gd name="connsiteY20" fmla="*/ 4583 h 132156"/>
              <a:gd name="connsiteX21" fmla="*/ 73964 w 84631"/>
              <a:gd name="connsiteY21" fmla="*/ 16952 h 132156"/>
              <a:gd name="connsiteX22" fmla="*/ 78738 w 84631"/>
              <a:gd name="connsiteY22" fmla="*/ 33661 h 132156"/>
              <a:gd name="connsiteX23" fmla="*/ 74181 w 84631"/>
              <a:gd name="connsiteY23" fmla="*/ 48852 h 132156"/>
              <a:gd name="connsiteX24" fmla="*/ 60943 w 84631"/>
              <a:gd name="connsiteY24" fmla="*/ 59702 h 132156"/>
              <a:gd name="connsiteX25" fmla="*/ 78629 w 84631"/>
              <a:gd name="connsiteY25" fmla="*/ 70769 h 132156"/>
              <a:gd name="connsiteX26" fmla="*/ 85030 w 84631"/>
              <a:gd name="connsiteY26" fmla="*/ 91602 h 132156"/>
              <a:gd name="connsiteX27" fmla="*/ 72662 w 84631"/>
              <a:gd name="connsiteY27" fmla="*/ 120355 h 132156"/>
              <a:gd name="connsiteX28" fmla="*/ 41413 w 84631"/>
              <a:gd name="connsiteY28" fmla="*/ 132182 h 132156"/>
              <a:gd name="connsiteX29" fmla="*/ 13203 w 84631"/>
              <a:gd name="connsiteY29" fmla="*/ 121982 h 132156"/>
              <a:gd name="connsiteX30" fmla="*/ 399 w 84631"/>
              <a:gd name="connsiteY30" fmla="*/ 95725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4631" h="132156">
                <a:moveTo>
                  <a:pt x="399" y="95725"/>
                </a:moveTo>
                <a:lnTo>
                  <a:pt x="16240" y="93554"/>
                </a:lnTo>
                <a:cubicBezTo>
                  <a:pt x="18121" y="102524"/>
                  <a:pt x="21231" y="108999"/>
                  <a:pt x="25572" y="112977"/>
                </a:cubicBezTo>
                <a:cubicBezTo>
                  <a:pt x="29912" y="116956"/>
                  <a:pt x="35264" y="118945"/>
                  <a:pt x="41630" y="118945"/>
                </a:cubicBezTo>
                <a:cubicBezTo>
                  <a:pt x="49008" y="118945"/>
                  <a:pt x="55265" y="116377"/>
                  <a:pt x="60401" y="111241"/>
                </a:cubicBezTo>
                <a:cubicBezTo>
                  <a:pt x="65537" y="106105"/>
                  <a:pt x="68105" y="99703"/>
                  <a:pt x="68105" y="92035"/>
                </a:cubicBezTo>
                <a:cubicBezTo>
                  <a:pt x="68105" y="84657"/>
                  <a:pt x="65754" y="78618"/>
                  <a:pt x="61052" y="73916"/>
                </a:cubicBezTo>
                <a:cubicBezTo>
                  <a:pt x="56350" y="69215"/>
                  <a:pt x="50310" y="66864"/>
                  <a:pt x="42932" y="66864"/>
                </a:cubicBezTo>
                <a:cubicBezTo>
                  <a:pt x="39893" y="66864"/>
                  <a:pt x="36132" y="67442"/>
                  <a:pt x="31648" y="68600"/>
                </a:cubicBezTo>
                <a:lnTo>
                  <a:pt x="33384" y="54712"/>
                </a:lnTo>
                <a:cubicBezTo>
                  <a:pt x="34541" y="54856"/>
                  <a:pt x="35409" y="54928"/>
                  <a:pt x="35988" y="54928"/>
                </a:cubicBezTo>
                <a:cubicBezTo>
                  <a:pt x="42788" y="54928"/>
                  <a:pt x="48900" y="53156"/>
                  <a:pt x="54325" y="49612"/>
                </a:cubicBezTo>
                <a:cubicBezTo>
                  <a:pt x="59750" y="46067"/>
                  <a:pt x="62462" y="40606"/>
                  <a:pt x="62462" y="33228"/>
                </a:cubicBezTo>
                <a:cubicBezTo>
                  <a:pt x="62462" y="27441"/>
                  <a:pt x="60473" y="22631"/>
                  <a:pt x="56494" y="18796"/>
                </a:cubicBezTo>
                <a:cubicBezTo>
                  <a:pt x="52516" y="14963"/>
                  <a:pt x="47416" y="13047"/>
                  <a:pt x="41196" y="13047"/>
                </a:cubicBezTo>
                <a:cubicBezTo>
                  <a:pt x="34975" y="13047"/>
                  <a:pt x="29839" y="14999"/>
                  <a:pt x="25789" y="18905"/>
                </a:cubicBezTo>
                <a:cubicBezTo>
                  <a:pt x="21738" y="22811"/>
                  <a:pt x="19062" y="28598"/>
                  <a:pt x="17760" y="36265"/>
                </a:cubicBezTo>
                <a:lnTo>
                  <a:pt x="1917" y="33444"/>
                </a:lnTo>
                <a:cubicBezTo>
                  <a:pt x="3943" y="22884"/>
                  <a:pt x="8392" y="14674"/>
                  <a:pt x="15264" y="8815"/>
                </a:cubicBezTo>
                <a:cubicBezTo>
                  <a:pt x="22136" y="2955"/>
                  <a:pt x="30635" y="25"/>
                  <a:pt x="40762" y="25"/>
                </a:cubicBezTo>
                <a:cubicBezTo>
                  <a:pt x="47851" y="25"/>
                  <a:pt x="54361" y="1544"/>
                  <a:pt x="60293" y="4583"/>
                </a:cubicBezTo>
                <a:cubicBezTo>
                  <a:pt x="66224" y="7621"/>
                  <a:pt x="70781" y="11744"/>
                  <a:pt x="73964" y="16952"/>
                </a:cubicBezTo>
                <a:cubicBezTo>
                  <a:pt x="77147" y="22160"/>
                  <a:pt x="78738" y="27730"/>
                  <a:pt x="78738" y="33661"/>
                </a:cubicBezTo>
                <a:cubicBezTo>
                  <a:pt x="78738" y="39159"/>
                  <a:pt x="77219" y="44223"/>
                  <a:pt x="74181" y="48852"/>
                </a:cubicBezTo>
                <a:cubicBezTo>
                  <a:pt x="71142" y="53482"/>
                  <a:pt x="66729" y="57098"/>
                  <a:pt x="60943" y="59702"/>
                </a:cubicBezTo>
                <a:cubicBezTo>
                  <a:pt x="68466" y="61582"/>
                  <a:pt x="74362" y="65271"/>
                  <a:pt x="78629" y="70769"/>
                </a:cubicBezTo>
                <a:cubicBezTo>
                  <a:pt x="82897" y="76267"/>
                  <a:pt x="85030" y="83211"/>
                  <a:pt x="85030" y="91602"/>
                </a:cubicBezTo>
                <a:cubicBezTo>
                  <a:pt x="85030" y="102886"/>
                  <a:pt x="80907" y="112471"/>
                  <a:pt x="72662" y="120355"/>
                </a:cubicBezTo>
                <a:cubicBezTo>
                  <a:pt x="64416" y="128239"/>
                  <a:pt x="53999" y="132182"/>
                  <a:pt x="41413" y="132182"/>
                </a:cubicBezTo>
                <a:cubicBezTo>
                  <a:pt x="30128" y="132182"/>
                  <a:pt x="20725" y="128782"/>
                  <a:pt x="13203" y="121982"/>
                </a:cubicBezTo>
                <a:cubicBezTo>
                  <a:pt x="5679" y="115183"/>
                  <a:pt x="1411" y="106430"/>
                  <a:pt x="399" y="95725"/>
                </a:cubicBezTo>
                <a:close/>
              </a:path>
            </a:pathLst>
          </a:custGeom>
          <a:solidFill>
            <a:srgbClr val="D95319"/>
          </a:solidFill>
          <a:ln w="13882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Content Placeholder 4">
            <a:extLst>
              <a:ext uri="{FF2B5EF4-FFF2-40B4-BE49-F238E27FC236}">
                <a16:creationId xmlns:a16="http://schemas.microsoft.com/office/drawing/2014/main" id="{5E99DCBB-3A23-4C66-8161-5F1D35EA6E3D}"/>
              </a:ext>
            </a:extLst>
          </p:cNvPr>
          <p:cNvGrpSpPr/>
          <p:nvPr/>
        </p:nvGrpSpPr>
        <p:grpSpPr>
          <a:xfrm>
            <a:off x="3866928" y="2179022"/>
            <a:ext cx="4680356" cy="3592321"/>
            <a:chOff x="3866928" y="2179022"/>
            <a:chExt cx="4680356" cy="3592321"/>
          </a:xfrm>
          <a:noFill/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D147D7-F04D-4AFC-83DC-593D9EC7DD57}"/>
                </a:ext>
              </a:extLst>
            </p:cNvPr>
            <p:cNvSpPr/>
            <p:nvPr/>
          </p:nvSpPr>
          <p:spPr>
            <a:xfrm>
              <a:off x="3866928" y="2253684"/>
              <a:ext cx="4680356" cy="3107891"/>
            </a:xfrm>
            <a:custGeom>
              <a:avLst/>
              <a:gdLst>
                <a:gd name="connsiteX0" fmla="*/ 0 w 4680356"/>
                <a:gd name="connsiteY0" fmla="*/ 3107892 h 3107891"/>
                <a:gd name="connsiteX1" fmla="*/ 79329 w 4680356"/>
                <a:gd name="connsiteY1" fmla="*/ 2316258 h 3107891"/>
                <a:gd name="connsiteX2" fmla="*/ 158656 w 4680356"/>
                <a:gd name="connsiteY2" fmla="*/ 1465986 h 3107891"/>
                <a:gd name="connsiteX3" fmla="*/ 237984 w 4680356"/>
                <a:gd name="connsiteY3" fmla="*/ 498434 h 3107891"/>
                <a:gd name="connsiteX4" fmla="*/ 317313 w 4680356"/>
                <a:gd name="connsiteY4" fmla="*/ 381156 h 3107891"/>
                <a:gd name="connsiteX5" fmla="*/ 396640 w 4680356"/>
                <a:gd name="connsiteY5" fmla="*/ 351836 h 3107891"/>
                <a:gd name="connsiteX6" fmla="*/ 475969 w 4680356"/>
                <a:gd name="connsiteY6" fmla="*/ 175918 h 3107891"/>
                <a:gd name="connsiteX7" fmla="*/ 555296 w 4680356"/>
                <a:gd name="connsiteY7" fmla="*/ 87959 h 3107891"/>
                <a:gd name="connsiteX8" fmla="*/ 634624 w 4680356"/>
                <a:gd name="connsiteY8" fmla="*/ 58639 h 3107891"/>
                <a:gd name="connsiteX9" fmla="*/ 713953 w 4680356"/>
                <a:gd name="connsiteY9" fmla="*/ 0 h 3107891"/>
                <a:gd name="connsiteX10" fmla="*/ 793280 w 4680356"/>
                <a:gd name="connsiteY10" fmla="*/ 0 h 3107891"/>
                <a:gd name="connsiteX11" fmla="*/ 872609 w 4680356"/>
                <a:gd name="connsiteY11" fmla="*/ 0 h 3107891"/>
                <a:gd name="connsiteX12" fmla="*/ 951937 w 4680356"/>
                <a:gd name="connsiteY12" fmla="*/ 0 h 3107891"/>
                <a:gd name="connsiteX13" fmla="*/ 1031264 w 4680356"/>
                <a:gd name="connsiteY13" fmla="*/ 0 h 3107891"/>
                <a:gd name="connsiteX14" fmla="*/ 1110593 w 4680356"/>
                <a:gd name="connsiteY14" fmla="*/ 0 h 3107891"/>
                <a:gd name="connsiteX15" fmla="*/ 1189922 w 4680356"/>
                <a:gd name="connsiteY15" fmla="*/ 0 h 3107891"/>
                <a:gd name="connsiteX16" fmla="*/ 1269249 w 4680356"/>
                <a:gd name="connsiteY16" fmla="*/ 0 h 3107891"/>
                <a:gd name="connsiteX17" fmla="*/ 1348577 w 4680356"/>
                <a:gd name="connsiteY17" fmla="*/ 0 h 3107891"/>
                <a:gd name="connsiteX18" fmla="*/ 1427906 w 4680356"/>
                <a:gd name="connsiteY18" fmla="*/ 0 h 3107891"/>
                <a:gd name="connsiteX19" fmla="*/ 1507233 w 4680356"/>
                <a:gd name="connsiteY19" fmla="*/ 0 h 3107891"/>
                <a:gd name="connsiteX20" fmla="*/ 1586562 w 4680356"/>
                <a:gd name="connsiteY20" fmla="*/ 0 h 3107891"/>
                <a:gd name="connsiteX21" fmla="*/ 1665890 w 4680356"/>
                <a:gd name="connsiteY21" fmla="*/ 0 h 3107891"/>
                <a:gd name="connsiteX22" fmla="*/ 1745218 w 4680356"/>
                <a:gd name="connsiteY22" fmla="*/ 0 h 3107891"/>
                <a:gd name="connsiteX23" fmla="*/ 1824546 w 4680356"/>
                <a:gd name="connsiteY23" fmla="*/ 0 h 3107891"/>
                <a:gd name="connsiteX24" fmla="*/ 1903873 w 4680356"/>
                <a:gd name="connsiteY24" fmla="*/ 0 h 3107891"/>
                <a:gd name="connsiteX25" fmla="*/ 1983202 w 4680356"/>
                <a:gd name="connsiteY25" fmla="*/ 0 h 3107891"/>
                <a:gd name="connsiteX26" fmla="*/ 2062530 w 4680356"/>
                <a:gd name="connsiteY26" fmla="*/ 0 h 3107891"/>
                <a:gd name="connsiteX27" fmla="*/ 2141858 w 4680356"/>
                <a:gd name="connsiteY27" fmla="*/ 0 h 3107891"/>
                <a:gd name="connsiteX28" fmla="*/ 2221186 w 4680356"/>
                <a:gd name="connsiteY28" fmla="*/ 0 h 3107891"/>
                <a:gd name="connsiteX29" fmla="*/ 2300515 w 4680356"/>
                <a:gd name="connsiteY29" fmla="*/ 0 h 3107891"/>
                <a:gd name="connsiteX30" fmla="*/ 2379842 w 4680356"/>
                <a:gd name="connsiteY30" fmla="*/ 0 h 3107891"/>
                <a:gd name="connsiteX31" fmla="*/ 2459171 w 4680356"/>
                <a:gd name="connsiteY31" fmla="*/ 0 h 3107891"/>
                <a:gd name="connsiteX32" fmla="*/ 2538499 w 4680356"/>
                <a:gd name="connsiteY32" fmla="*/ 0 h 3107891"/>
                <a:gd name="connsiteX33" fmla="*/ 2617826 w 4680356"/>
                <a:gd name="connsiteY33" fmla="*/ 0 h 3107891"/>
                <a:gd name="connsiteX34" fmla="*/ 2697155 w 4680356"/>
                <a:gd name="connsiteY34" fmla="*/ 0 h 3107891"/>
                <a:gd name="connsiteX35" fmla="*/ 2776484 w 4680356"/>
                <a:gd name="connsiteY35" fmla="*/ 0 h 3107891"/>
                <a:gd name="connsiteX36" fmla="*/ 2855811 w 4680356"/>
                <a:gd name="connsiteY36" fmla="*/ 0 h 3107891"/>
                <a:gd name="connsiteX37" fmla="*/ 2935139 w 4680356"/>
                <a:gd name="connsiteY37" fmla="*/ 0 h 3107891"/>
                <a:gd name="connsiteX38" fmla="*/ 3014467 w 4680356"/>
                <a:gd name="connsiteY38" fmla="*/ 0 h 3107891"/>
                <a:gd name="connsiteX39" fmla="*/ 3093795 w 4680356"/>
                <a:gd name="connsiteY39" fmla="*/ 0 h 3107891"/>
                <a:gd name="connsiteX40" fmla="*/ 3173124 w 4680356"/>
                <a:gd name="connsiteY40" fmla="*/ 0 h 3107891"/>
                <a:gd name="connsiteX41" fmla="*/ 3252451 w 4680356"/>
                <a:gd name="connsiteY41" fmla="*/ 0 h 3107891"/>
                <a:gd name="connsiteX42" fmla="*/ 3331779 w 4680356"/>
                <a:gd name="connsiteY42" fmla="*/ 0 h 3107891"/>
                <a:gd name="connsiteX43" fmla="*/ 3411108 w 4680356"/>
                <a:gd name="connsiteY43" fmla="*/ 0 h 3107891"/>
                <a:gd name="connsiteX44" fmla="*/ 3490435 w 4680356"/>
                <a:gd name="connsiteY44" fmla="*/ 0 h 3107891"/>
                <a:gd name="connsiteX45" fmla="*/ 3569764 w 4680356"/>
                <a:gd name="connsiteY45" fmla="*/ 0 h 3107891"/>
                <a:gd name="connsiteX46" fmla="*/ 3649092 w 4680356"/>
                <a:gd name="connsiteY46" fmla="*/ 0 h 3107891"/>
                <a:gd name="connsiteX47" fmla="*/ 3728420 w 4680356"/>
                <a:gd name="connsiteY47" fmla="*/ 0 h 3107891"/>
                <a:gd name="connsiteX48" fmla="*/ 3807748 w 4680356"/>
                <a:gd name="connsiteY48" fmla="*/ 0 h 3107891"/>
                <a:gd name="connsiteX49" fmla="*/ 3887075 w 4680356"/>
                <a:gd name="connsiteY49" fmla="*/ 0 h 3107891"/>
                <a:gd name="connsiteX50" fmla="*/ 3966404 w 4680356"/>
                <a:gd name="connsiteY50" fmla="*/ 0 h 3107891"/>
                <a:gd name="connsiteX51" fmla="*/ 4045733 w 4680356"/>
                <a:gd name="connsiteY51" fmla="*/ 0 h 3107891"/>
                <a:gd name="connsiteX52" fmla="*/ 4125060 w 4680356"/>
                <a:gd name="connsiteY52" fmla="*/ 0 h 3107891"/>
                <a:gd name="connsiteX53" fmla="*/ 4204388 w 4680356"/>
                <a:gd name="connsiteY53" fmla="*/ 0 h 3107891"/>
                <a:gd name="connsiteX54" fmla="*/ 4283717 w 4680356"/>
                <a:gd name="connsiteY54" fmla="*/ 0 h 3107891"/>
                <a:gd name="connsiteX55" fmla="*/ 4363045 w 4680356"/>
                <a:gd name="connsiteY55" fmla="*/ 0 h 3107891"/>
                <a:gd name="connsiteX56" fmla="*/ 4442373 w 4680356"/>
                <a:gd name="connsiteY56" fmla="*/ 0 h 3107891"/>
                <a:gd name="connsiteX57" fmla="*/ 4521701 w 4680356"/>
                <a:gd name="connsiteY57" fmla="*/ 0 h 3107891"/>
                <a:gd name="connsiteX58" fmla="*/ 4601028 w 4680356"/>
                <a:gd name="connsiteY58" fmla="*/ 0 h 3107891"/>
                <a:gd name="connsiteX59" fmla="*/ 4680357 w 4680356"/>
                <a:gd name="connsiteY59" fmla="*/ 0 h 310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80356" h="3107891">
                  <a:moveTo>
                    <a:pt x="0" y="3107892"/>
                  </a:moveTo>
                  <a:lnTo>
                    <a:pt x="79329" y="2316258"/>
                  </a:lnTo>
                  <a:lnTo>
                    <a:pt x="158656" y="1465986"/>
                  </a:lnTo>
                  <a:lnTo>
                    <a:pt x="237984" y="498434"/>
                  </a:lnTo>
                  <a:lnTo>
                    <a:pt x="317313" y="381156"/>
                  </a:lnTo>
                  <a:lnTo>
                    <a:pt x="396640" y="351836"/>
                  </a:lnTo>
                  <a:lnTo>
                    <a:pt x="475969" y="175918"/>
                  </a:lnTo>
                  <a:lnTo>
                    <a:pt x="555296" y="87959"/>
                  </a:lnTo>
                  <a:lnTo>
                    <a:pt x="634624" y="58639"/>
                  </a:lnTo>
                  <a:lnTo>
                    <a:pt x="713953" y="0"/>
                  </a:lnTo>
                  <a:lnTo>
                    <a:pt x="793280" y="0"/>
                  </a:lnTo>
                  <a:lnTo>
                    <a:pt x="872609" y="0"/>
                  </a:lnTo>
                  <a:lnTo>
                    <a:pt x="951937" y="0"/>
                  </a:lnTo>
                  <a:lnTo>
                    <a:pt x="1031264" y="0"/>
                  </a:lnTo>
                  <a:lnTo>
                    <a:pt x="1110593" y="0"/>
                  </a:lnTo>
                  <a:lnTo>
                    <a:pt x="1189922" y="0"/>
                  </a:lnTo>
                  <a:lnTo>
                    <a:pt x="1269249" y="0"/>
                  </a:lnTo>
                  <a:lnTo>
                    <a:pt x="1348577" y="0"/>
                  </a:lnTo>
                  <a:lnTo>
                    <a:pt x="1427906" y="0"/>
                  </a:lnTo>
                  <a:lnTo>
                    <a:pt x="1507233" y="0"/>
                  </a:lnTo>
                  <a:lnTo>
                    <a:pt x="1586562" y="0"/>
                  </a:lnTo>
                  <a:lnTo>
                    <a:pt x="1665890" y="0"/>
                  </a:lnTo>
                  <a:lnTo>
                    <a:pt x="1745218" y="0"/>
                  </a:lnTo>
                  <a:lnTo>
                    <a:pt x="1824546" y="0"/>
                  </a:lnTo>
                  <a:lnTo>
                    <a:pt x="1903873" y="0"/>
                  </a:lnTo>
                  <a:lnTo>
                    <a:pt x="1983202" y="0"/>
                  </a:lnTo>
                  <a:lnTo>
                    <a:pt x="2062530" y="0"/>
                  </a:lnTo>
                  <a:lnTo>
                    <a:pt x="2141858" y="0"/>
                  </a:lnTo>
                  <a:lnTo>
                    <a:pt x="2221186" y="0"/>
                  </a:lnTo>
                  <a:lnTo>
                    <a:pt x="2300515" y="0"/>
                  </a:lnTo>
                  <a:lnTo>
                    <a:pt x="2379842" y="0"/>
                  </a:lnTo>
                  <a:lnTo>
                    <a:pt x="2459171" y="0"/>
                  </a:lnTo>
                  <a:lnTo>
                    <a:pt x="2538499" y="0"/>
                  </a:lnTo>
                  <a:lnTo>
                    <a:pt x="2617826" y="0"/>
                  </a:lnTo>
                  <a:lnTo>
                    <a:pt x="2697155" y="0"/>
                  </a:lnTo>
                  <a:lnTo>
                    <a:pt x="2776484" y="0"/>
                  </a:lnTo>
                  <a:lnTo>
                    <a:pt x="2855811" y="0"/>
                  </a:lnTo>
                  <a:lnTo>
                    <a:pt x="2935139" y="0"/>
                  </a:lnTo>
                  <a:lnTo>
                    <a:pt x="3014467" y="0"/>
                  </a:lnTo>
                  <a:lnTo>
                    <a:pt x="3093795" y="0"/>
                  </a:lnTo>
                  <a:lnTo>
                    <a:pt x="3173124" y="0"/>
                  </a:lnTo>
                  <a:lnTo>
                    <a:pt x="3252451" y="0"/>
                  </a:lnTo>
                  <a:lnTo>
                    <a:pt x="3331779" y="0"/>
                  </a:lnTo>
                  <a:lnTo>
                    <a:pt x="3411108" y="0"/>
                  </a:lnTo>
                  <a:lnTo>
                    <a:pt x="3490435" y="0"/>
                  </a:lnTo>
                  <a:lnTo>
                    <a:pt x="3569764" y="0"/>
                  </a:lnTo>
                  <a:lnTo>
                    <a:pt x="3649092" y="0"/>
                  </a:lnTo>
                  <a:lnTo>
                    <a:pt x="3728420" y="0"/>
                  </a:lnTo>
                  <a:lnTo>
                    <a:pt x="3807748" y="0"/>
                  </a:lnTo>
                  <a:lnTo>
                    <a:pt x="3887075" y="0"/>
                  </a:lnTo>
                  <a:lnTo>
                    <a:pt x="3966404" y="0"/>
                  </a:lnTo>
                  <a:lnTo>
                    <a:pt x="4045733" y="0"/>
                  </a:lnTo>
                  <a:lnTo>
                    <a:pt x="4125060" y="0"/>
                  </a:lnTo>
                  <a:lnTo>
                    <a:pt x="4204388" y="0"/>
                  </a:lnTo>
                  <a:lnTo>
                    <a:pt x="4283717" y="0"/>
                  </a:lnTo>
                  <a:lnTo>
                    <a:pt x="4363045" y="0"/>
                  </a:lnTo>
                  <a:lnTo>
                    <a:pt x="4442373" y="0"/>
                  </a:lnTo>
                  <a:lnTo>
                    <a:pt x="4521701" y="0"/>
                  </a:lnTo>
                  <a:lnTo>
                    <a:pt x="4601028" y="0"/>
                  </a:lnTo>
                  <a:lnTo>
                    <a:pt x="4680357" y="0"/>
                  </a:lnTo>
                </a:path>
              </a:pathLst>
            </a:custGeom>
            <a:noFill/>
            <a:ln w="27765" cap="flat">
              <a:solidFill>
                <a:srgbClr val="D9531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BA021E8-2306-4F40-AD56-4F63D8C6875B}"/>
                </a:ext>
              </a:extLst>
            </p:cNvPr>
            <p:cNvSpPr/>
            <p:nvPr/>
          </p:nvSpPr>
          <p:spPr>
            <a:xfrm>
              <a:off x="3866928" y="2179022"/>
              <a:ext cx="4680356" cy="3592321"/>
            </a:xfrm>
            <a:custGeom>
              <a:avLst/>
              <a:gdLst>
                <a:gd name="connsiteX0" fmla="*/ 0 w 4680356"/>
                <a:gd name="connsiteY0" fmla="*/ 0 h 3592321"/>
                <a:gd name="connsiteX1" fmla="*/ 79329 w 4680356"/>
                <a:gd name="connsiteY1" fmla="*/ 1226735 h 3592321"/>
                <a:gd name="connsiteX2" fmla="*/ 158656 w 4680356"/>
                <a:gd name="connsiteY2" fmla="*/ 1897199 h 3592321"/>
                <a:gd name="connsiteX3" fmla="*/ 237984 w 4680356"/>
                <a:gd name="connsiteY3" fmla="*/ 2399940 h 3592321"/>
                <a:gd name="connsiteX4" fmla="*/ 317313 w 4680356"/>
                <a:gd name="connsiteY4" fmla="*/ 2700268 h 3592321"/>
                <a:gd name="connsiteX5" fmla="*/ 396640 w 4680356"/>
                <a:gd name="connsiteY5" fmla="*/ 2900877 h 3592321"/>
                <a:gd name="connsiteX6" fmla="*/ 475969 w 4680356"/>
                <a:gd name="connsiteY6" fmla="*/ 3068831 h 3592321"/>
                <a:gd name="connsiteX7" fmla="*/ 555296 w 4680356"/>
                <a:gd name="connsiteY7" fmla="*/ 3206682 h 3592321"/>
                <a:gd name="connsiteX8" fmla="*/ 634624 w 4680356"/>
                <a:gd name="connsiteY8" fmla="*/ 3315615 h 3592321"/>
                <a:gd name="connsiteX9" fmla="*/ 713953 w 4680356"/>
                <a:gd name="connsiteY9" fmla="*/ 3397913 h 3592321"/>
                <a:gd name="connsiteX10" fmla="*/ 793280 w 4680356"/>
                <a:gd name="connsiteY10" fmla="*/ 3453376 h 3592321"/>
                <a:gd name="connsiteX11" fmla="*/ 872609 w 4680356"/>
                <a:gd name="connsiteY11" fmla="*/ 3489206 h 3592321"/>
                <a:gd name="connsiteX12" fmla="*/ 951937 w 4680356"/>
                <a:gd name="connsiteY12" fmla="*/ 3513151 h 3592321"/>
                <a:gd name="connsiteX13" fmla="*/ 1031264 w 4680356"/>
                <a:gd name="connsiteY13" fmla="*/ 3531568 h 3592321"/>
                <a:gd name="connsiteX14" fmla="*/ 1110593 w 4680356"/>
                <a:gd name="connsiteY14" fmla="*/ 3545697 h 3592321"/>
                <a:gd name="connsiteX15" fmla="*/ 1189922 w 4680356"/>
                <a:gd name="connsiteY15" fmla="*/ 3556660 h 3592321"/>
                <a:gd name="connsiteX16" fmla="*/ 1269249 w 4680356"/>
                <a:gd name="connsiteY16" fmla="*/ 3565069 h 3592321"/>
                <a:gd name="connsiteX17" fmla="*/ 1348577 w 4680356"/>
                <a:gd name="connsiteY17" fmla="*/ 3571272 h 3592321"/>
                <a:gd name="connsiteX18" fmla="*/ 1427906 w 4680356"/>
                <a:gd name="connsiteY18" fmla="*/ 3575701 h 3592321"/>
                <a:gd name="connsiteX19" fmla="*/ 1507233 w 4680356"/>
                <a:gd name="connsiteY19" fmla="*/ 3578883 h 3592321"/>
                <a:gd name="connsiteX20" fmla="*/ 1586562 w 4680356"/>
                <a:gd name="connsiteY20" fmla="*/ 3581213 h 3592321"/>
                <a:gd name="connsiteX21" fmla="*/ 1665890 w 4680356"/>
                <a:gd name="connsiteY21" fmla="*/ 3582970 h 3592321"/>
                <a:gd name="connsiteX22" fmla="*/ 1745218 w 4680356"/>
                <a:gd name="connsiteY22" fmla="*/ 3584355 h 3592321"/>
                <a:gd name="connsiteX23" fmla="*/ 1824546 w 4680356"/>
                <a:gd name="connsiteY23" fmla="*/ 3585499 h 3592321"/>
                <a:gd name="connsiteX24" fmla="*/ 1903873 w 4680356"/>
                <a:gd name="connsiteY24" fmla="*/ 3586465 h 3592321"/>
                <a:gd name="connsiteX25" fmla="*/ 1983202 w 4680356"/>
                <a:gd name="connsiteY25" fmla="*/ 3587281 h 3592321"/>
                <a:gd name="connsiteX26" fmla="*/ 2062530 w 4680356"/>
                <a:gd name="connsiteY26" fmla="*/ 3587974 h 3592321"/>
                <a:gd name="connsiteX27" fmla="*/ 2141858 w 4680356"/>
                <a:gd name="connsiteY27" fmla="*/ 3588562 h 3592321"/>
                <a:gd name="connsiteX28" fmla="*/ 2221186 w 4680356"/>
                <a:gd name="connsiteY28" fmla="*/ 3589055 h 3592321"/>
                <a:gd name="connsiteX29" fmla="*/ 2300515 w 4680356"/>
                <a:gd name="connsiteY29" fmla="*/ 3589470 h 3592321"/>
                <a:gd name="connsiteX30" fmla="*/ 2379842 w 4680356"/>
                <a:gd name="connsiteY30" fmla="*/ 3589825 h 3592321"/>
                <a:gd name="connsiteX31" fmla="*/ 2459171 w 4680356"/>
                <a:gd name="connsiteY31" fmla="*/ 3590131 h 3592321"/>
                <a:gd name="connsiteX32" fmla="*/ 2538499 w 4680356"/>
                <a:gd name="connsiteY32" fmla="*/ 3590394 h 3592321"/>
                <a:gd name="connsiteX33" fmla="*/ 2617826 w 4680356"/>
                <a:gd name="connsiteY33" fmla="*/ 3590623 h 3592321"/>
                <a:gd name="connsiteX34" fmla="*/ 2697155 w 4680356"/>
                <a:gd name="connsiteY34" fmla="*/ 3590823 h 3592321"/>
                <a:gd name="connsiteX35" fmla="*/ 2776484 w 4680356"/>
                <a:gd name="connsiteY35" fmla="*/ 3590998 h 3592321"/>
                <a:gd name="connsiteX36" fmla="*/ 2855811 w 4680356"/>
                <a:gd name="connsiteY36" fmla="*/ 3591149 h 3592321"/>
                <a:gd name="connsiteX37" fmla="*/ 2935139 w 4680356"/>
                <a:gd name="connsiteY37" fmla="*/ 3591282 h 3592321"/>
                <a:gd name="connsiteX38" fmla="*/ 3014467 w 4680356"/>
                <a:gd name="connsiteY38" fmla="*/ 3591399 h 3592321"/>
                <a:gd name="connsiteX39" fmla="*/ 3093795 w 4680356"/>
                <a:gd name="connsiteY39" fmla="*/ 3591502 h 3592321"/>
                <a:gd name="connsiteX40" fmla="*/ 3173124 w 4680356"/>
                <a:gd name="connsiteY40" fmla="*/ 3591592 h 3592321"/>
                <a:gd name="connsiteX41" fmla="*/ 3252451 w 4680356"/>
                <a:gd name="connsiteY41" fmla="*/ 3591673 h 3592321"/>
                <a:gd name="connsiteX42" fmla="*/ 3331779 w 4680356"/>
                <a:gd name="connsiteY42" fmla="*/ 3591745 h 3592321"/>
                <a:gd name="connsiteX43" fmla="*/ 3411108 w 4680356"/>
                <a:gd name="connsiteY43" fmla="*/ 3591809 h 3592321"/>
                <a:gd name="connsiteX44" fmla="*/ 3490435 w 4680356"/>
                <a:gd name="connsiteY44" fmla="*/ 3591867 h 3592321"/>
                <a:gd name="connsiteX45" fmla="*/ 3569764 w 4680356"/>
                <a:gd name="connsiteY45" fmla="*/ 3591920 h 3592321"/>
                <a:gd name="connsiteX46" fmla="*/ 3649092 w 4680356"/>
                <a:gd name="connsiteY46" fmla="*/ 3591967 h 3592321"/>
                <a:gd name="connsiteX47" fmla="*/ 3728420 w 4680356"/>
                <a:gd name="connsiteY47" fmla="*/ 3592010 h 3592321"/>
                <a:gd name="connsiteX48" fmla="*/ 3807748 w 4680356"/>
                <a:gd name="connsiteY48" fmla="*/ 3592049 h 3592321"/>
                <a:gd name="connsiteX49" fmla="*/ 3887075 w 4680356"/>
                <a:gd name="connsiteY49" fmla="*/ 3592085 h 3592321"/>
                <a:gd name="connsiteX50" fmla="*/ 3966404 w 4680356"/>
                <a:gd name="connsiteY50" fmla="*/ 3592117 h 3592321"/>
                <a:gd name="connsiteX51" fmla="*/ 4045733 w 4680356"/>
                <a:gd name="connsiteY51" fmla="*/ 3592147 h 3592321"/>
                <a:gd name="connsiteX52" fmla="*/ 4125060 w 4680356"/>
                <a:gd name="connsiteY52" fmla="*/ 3592175 h 3592321"/>
                <a:gd name="connsiteX53" fmla="*/ 4204388 w 4680356"/>
                <a:gd name="connsiteY53" fmla="*/ 3592202 h 3592321"/>
                <a:gd name="connsiteX54" fmla="*/ 4283717 w 4680356"/>
                <a:gd name="connsiteY54" fmla="*/ 3592225 h 3592321"/>
                <a:gd name="connsiteX55" fmla="*/ 4363045 w 4680356"/>
                <a:gd name="connsiteY55" fmla="*/ 3592247 h 3592321"/>
                <a:gd name="connsiteX56" fmla="*/ 4442373 w 4680356"/>
                <a:gd name="connsiteY56" fmla="*/ 3592268 h 3592321"/>
                <a:gd name="connsiteX57" fmla="*/ 4521701 w 4680356"/>
                <a:gd name="connsiteY57" fmla="*/ 3592288 h 3592321"/>
                <a:gd name="connsiteX58" fmla="*/ 4601028 w 4680356"/>
                <a:gd name="connsiteY58" fmla="*/ 3592305 h 3592321"/>
                <a:gd name="connsiteX59" fmla="*/ 4680357 w 4680356"/>
                <a:gd name="connsiteY59" fmla="*/ 3592321 h 359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80356" h="3592321">
                  <a:moveTo>
                    <a:pt x="0" y="0"/>
                  </a:moveTo>
                  <a:lnTo>
                    <a:pt x="79329" y="1226735"/>
                  </a:lnTo>
                  <a:lnTo>
                    <a:pt x="158656" y="1897199"/>
                  </a:lnTo>
                  <a:lnTo>
                    <a:pt x="237984" y="2399940"/>
                  </a:lnTo>
                  <a:lnTo>
                    <a:pt x="317313" y="2700268"/>
                  </a:lnTo>
                  <a:lnTo>
                    <a:pt x="396640" y="2900877"/>
                  </a:lnTo>
                  <a:lnTo>
                    <a:pt x="475969" y="3068831"/>
                  </a:lnTo>
                  <a:lnTo>
                    <a:pt x="555296" y="3206682"/>
                  </a:lnTo>
                  <a:lnTo>
                    <a:pt x="634624" y="3315615"/>
                  </a:lnTo>
                  <a:lnTo>
                    <a:pt x="713953" y="3397913"/>
                  </a:lnTo>
                  <a:lnTo>
                    <a:pt x="793280" y="3453376"/>
                  </a:lnTo>
                  <a:lnTo>
                    <a:pt x="872609" y="3489206"/>
                  </a:lnTo>
                  <a:lnTo>
                    <a:pt x="951937" y="3513151"/>
                  </a:lnTo>
                  <a:lnTo>
                    <a:pt x="1031264" y="3531568"/>
                  </a:lnTo>
                  <a:lnTo>
                    <a:pt x="1110593" y="3545697"/>
                  </a:lnTo>
                  <a:lnTo>
                    <a:pt x="1189922" y="3556660"/>
                  </a:lnTo>
                  <a:lnTo>
                    <a:pt x="1269249" y="3565069"/>
                  </a:lnTo>
                  <a:lnTo>
                    <a:pt x="1348577" y="3571272"/>
                  </a:lnTo>
                  <a:lnTo>
                    <a:pt x="1427906" y="3575701"/>
                  </a:lnTo>
                  <a:lnTo>
                    <a:pt x="1507233" y="3578883"/>
                  </a:lnTo>
                  <a:lnTo>
                    <a:pt x="1586562" y="3581213"/>
                  </a:lnTo>
                  <a:lnTo>
                    <a:pt x="1665890" y="3582970"/>
                  </a:lnTo>
                  <a:lnTo>
                    <a:pt x="1745218" y="3584355"/>
                  </a:lnTo>
                  <a:lnTo>
                    <a:pt x="1824546" y="3585499"/>
                  </a:lnTo>
                  <a:lnTo>
                    <a:pt x="1903873" y="3586465"/>
                  </a:lnTo>
                  <a:lnTo>
                    <a:pt x="1983202" y="3587281"/>
                  </a:lnTo>
                  <a:lnTo>
                    <a:pt x="2062530" y="3587974"/>
                  </a:lnTo>
                  <a:lnTo>
                    <a:pt x="2141858" y="3588562"/>
                  </a:lnTo>
                  <a:lnTo>
                    <a:pt x="2221186" y="3589055"/>
                  </a:lnTo>
                  <a:lnTo>
                    <a:pt x="2300515" y="3589470"/>
                  </a:lnTo>
                  <a:lnTo>
                    <a:pt x="2379842" y="3589825"/>
                  </a:lnTo>
                  <a:lnTo>
                    <a:pt x="2459171" y="3590131"/>
                  </a:lnTo>
                  <a:lnTo>
                    <a:pt x="2538499" y="3590394"/>
                  </a:lnTo>
                  <a:lnTo>
                    <a:pt x="2617826" y="3590623"/>
                  </a:lnTo>
                  <a:lnTo>
                    <a:pt x="2697155" y="3590823"/>
                  </a:lnTo>
                  <a:lnTo>
                    <a:pt x="2776484" y="3590998"/>
                  </a:lnTo>
                  <a:lnTo>
                    <a:pt x="2855811" y="3591149"/>
                  </a:lnTo>
                  <a:lnTo>
                    <a:pt x="2935139" y="3591282"/>
                  </a:lnTo>
                  <a:lnTo>
                    <a:pt x="3014467" y="3591399"/>
                  </a:lnTo>
                  <a:lnTo>
                    <a:pt x="3093795" y="3591502"/>
                  </a:lnTo>
                  <a:lnTo>
                    <a:pt x="3173124" y="3591592"/>
                  </a:lnTo>
                  <a:lnTo>
                    <a:pt x="3252451" y="3591673"/>
                  </a:lnTo>
                  <a:lnTo>
                    <a:pt x="3331779" y="3591745"/>
                  </a:lnTo>
                  <a:lnTo>
                    <a:pt x="3411108" y="3591809"/>
                  </a:lnTo>
                  <a:lnTo>
                    <a:pt x="3490435" y="3591867"/>
                  </a:lnTo>
                  <a:lnTo>
                    <a:pt x="3569764" y="3591920"/>
                  </a:lnTo>
                  <a:lnTo>
                    <a:pt x="3649092" y="3591967"/>
                  </a:lnTo>
                  <a:lnTo>
                    <a:pt x="3728420" y="3592010"/>
                  </a:lnTo>
                  <a:lnTo>
                    <a:pt x="3807748" y="3592049"/>
                  </a:lnTo>
                  <a:lnTo>
                    <a:pt x="3887075" y="3592085"/>
                  </a:lnTo>
                  <a:lnTo>
                    <a:pt x="3966404" y="3592117"/>
                  </a:lnTo>
                  <a:lnTo>
                    <a:pt x="4045733" y="3592147"/>
                  </a:lnTo>
                  <a:lnTo>
                    <a:pt x="4125060" y="3592175"/>
                  </a:lnTo>
                  <a:lnTo>
                    <a:pt x="4204388" y="3592202"/>
                  </a:lnTo>
                  <a:lnTo>
                    <a:pt x="4283717" y="3592225"/>
                  </a:lnTo>
                  <a:lnTo>
                    <a:pt x="4363045" y="3592247"/>
                  </a:lnTo>
                  <a:lnTo>
                    <a:pt x="4442373" y="3592268"/>
                  </a:lnTo>
                  <a:lnTo>
                    <a:pt x="4521701" y="3592288"/>
                  </a:lnTo>
                  <a:lnTo>
                    <a:pt x="4601028" y="3592305"/>
                  </a:lnTo>
                  <a:lnTo>
                    <a:pt x="4680357" y="3592321"/>
                  </a:lnTo>
                </a:path>
              </a:pathLst>
            </a:custGeom>
            <a:noFill/>
            <a:ln w="27765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6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2020-F92D-43E0-992D-B468DF4F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E9FFB-D36C-4876-8092-8FC7D3DA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030" y="365125"/>
            <a:ext cx="6459940" cy="6329874"/>
          </a:xfrm>
        </p:spPr>
      </p:pic>
    </p:spTree>
    <p:extLst>
      <p:ext uri="{BB962C8B-B14F-4D97-AF65-F5344CB8AC3E}">
        <p14:creationId xmlns:p14="http://schemas.microsoft.com/office/powerpoint/2010/main" val="148884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55F8-3F87-48C1-83DE-549D8AF9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99AFE-EFFE-4562-BC90-12A15CF8D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4" y="1666565"/>
            <a:ext cx="9189492" cy="4669458"/>
          </a:xfrm>
        </p:spPr>
      </p:pic>
    </p:spTree>
    <p:extLst>
      <p:ext uri="{BB962C8B-B14F-4D97-AF65-F5344CB8AC3E}">
        <p14:creationId xmlns:p14="http://schemas.microsoft.com/office/powerpoint/2010/main" val="42247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D45-8452-45AB-8329-95D17BB3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8CB34-A39C-4663-BF7F-891AB491F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6" y="514018"/>
            <a:ext cx="6050508" cy="6050508"/>
          </a:xfrm>
        </p:spPr>
      </p:pic>
    </p:spTree>
    <p:extLst>
      <p:ext uri="{BB962C8B-B14F-4D97-AF65-F5344CB8AC3E}">
        <p14:creationId xmlns:p14="http://schemas.microsoft.com/office/powerpoint/2010/main" val="245360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التعرف على الأرقام العربية-الهندية المكتوبة بخط كاتب المشروع فقط</vt:lpstr>
      <vt:lpstr>الأدوات</vt:lpstr>
      <vt:lpstr>الأدوات</vt:lpstr>
      <vt:lpstr>PowerPoint Presentation</vt:lpstr>
      <vt:lpstr>عينات التدريب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التعرف على الأرقام العربية-الهندية المكتوبة بخط كاتب المشروع فقط</dc:title>
  <dc:creator>Adnan Saood</dc:creator>
  <cp:lastModifiedBy>Adnan Saood</cp:lastModifiedBy>
  <cp:revision>1</cp:revision>
  <dcterms:created xsi:type="dcterms:W3CDTF">2021-01-26T08:50:38Z</dcterms:created>
  <dcterms:modified xsi:type="dcterms:W3CDTF">2021-01-26T08:56:05Z</dcterms:modified>
</cp:coreProperties>
</file>